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6BBEF-501E-443C-A999-F3CA5F7A1108}" type="datetimeFigureOut">
              <a:rPr lang="en-US" smtClean="0"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4D25-BC1B-4341-A919-8A8883BB3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6BBEF-501E-443C-A999-F3CA5F7A1108}" type="datetimeFigureOut">
              <a:rPr lang="en-US" smtClean="0"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4D25-BC1B-4341-A919-8A8883BB3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6BBEF-501E-443C-A999-F3CA5F7A1108}" type="datetimeFigureOut">
              <a:rPr lang="en-US" smtClean="0"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4D25-BC1B-4341-A919-8A8883BB3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6BBEF-501E-443C-A999-F3CA5F7A1108}" type="datetimeFigureOut">
              <a:rPr lang="en-US" smtClean="0"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4D25-BC1B-4341-A919-8A8883BB3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6BBEF-501E-443C-A999-F3CA5F7A1108}" type="datetimeFigureOut">
              <a:rPr lang="en-US" smtClean="0"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4D25-BC1B-4341-A919-8A8883BB3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6BBEF-501E-443C-A999-F3CA5F7A1108}" type="datetimeFigureOut">
              <a:rPr lang="en-US" smtClean="0"/>
              <a:t>11/18/2012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4D25-BC1B-4341-A919-8A8883BB3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6BBEF-501E-443C-A999-F3CA5F7A1108}" type="datetimeFigureOut">
              <a:rPr lang="en-US" smtClean="0"/>
              <a:t>11/18/2012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4D25-BC1B-4341-A919-8A8883BB3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6BBEF-501E-443C-A999-F3CA5F7A1108}" type="datetimeFigureOut">
              <a:rPr lang="en-US" smtClean="0"/>
              <a:t>11/18/2012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4D25-BC1B-4341-A919-8A8883BB3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6BBEF-501E-443C-A999-F3CA5F7A1108}" type="datetimeFigureOut">
              <a:rPr lang="en-US" smtClean="0"/>
              <a:t>11/18/2012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4D25-BC1B-4341-A919-8A8883BB3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6BBEF-501E-443C-A999-F3CA5F7A1108}" type="datetimeFigureOut">
              <a:rPr lang="en-US" smtClean="0"/>
              <a:t>11/18/2012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4D25-BC1B-4341-A919-8A8883BB3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6BBEF-501E-443C-A999-F3CA5F7A1108}" type="datetimeFigureOut">
              <a:rPr lang="en-US" smtClean="0"/>
              <a:t>11/18/2012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4D25-BC1B-4341-A919-8A8883BB3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6BBEF-501E-443C-A999-F3CA5F7A1108}" type="datetimeFigureOut">
              <a:rPr lang="en-US" smtClean="0"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E4D25-BC1B-4341-A919-8A8883BB37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956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About The </a:t>
            </a:r>
            <a:r>
              <a:rPr lang="en-US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Kushi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Institute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en-US" sz="5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About the </a:t>
            </a:r>
            <a:r>
              <a:rPr lang="en-US" sz="5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Kushi</a:t>
            </a:r>
            <a:r>
              <a:rPr lang="en-US" sz="5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Institute</a:t>
            </a:r>
            <a:endParaRPr lang="en-US" sz="4800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82000" cy="4648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Founded by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Michio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Aveline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Kushi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 1978.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division of the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Kushi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Foundation, Inc., a non-profit educational organization.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Dedicated to world health and peace through macrobiotic education.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Conducts residential educational programs at its facility in Western Massachusetts.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 autoUpdateAnimBg="0"/>
      <p:bldP spid="90115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More on </a:t>
            </a:r>
            <a:r>
              <a:rPr lang="en-US" sz="5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Kushi</a:t>
            </a:r>
            <a:r>
              <a:rPr lang="en-US" sz="5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Institute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2133600"/>
            <a:ext cx="8153400" cy="4114800"/>
          </a:xfrm>
        </p:spPr>
        <p:txBody>
          <a:bodyPr/>
          <a:lstStyle/>
          <a:p>
            <a:pPr>
              <a:spcBef>
                <a:spcPct val="40000"/>
              </a:spcBef>
            </a:pP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Largest macrobiotic educational facility in the world</a:t>
            </a:r>
          </a:p>
          <a:p>
            <a:pPr>
              <a:spcBef>
                <a:spcPct val="40000"/>
              </a:spcBef>
            </a:pP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Preserves original teaching of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Michio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Kushi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as basis for macrobiotic health recommendations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autoUpdateAnimBg="0"/>
      <p:bldP spid="91139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Way To Health Program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9624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sz="3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Weeklong residential program offered several times a month.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sz="3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Attracts over 400 individuals annually (majority are cancer patients).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sz="3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Involves lectures, cooking classes, individual counseling sessions and macrobiotic meals.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 autoUpdateAnimBg="0"/>
      <p:bldP spid="92163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5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Macrobiotic Career Training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7338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40000"/>
              </a:spcBef>
            </a:pP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500 hours of study divided into 4 levels</a:t>
            </a:r>
          </a:p>
          <a:p>
            <a:pPr>
              <a:lnSpc>
                <a:spcPct val="95000"/>
              </a:lnSpc>
              <a:spcBef>
                <a:spcPct val="40000"/>
              </a:spcBef>
            </a:pP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Courses in diet, cooking, counseling, shiatsu massage and philosophy</a:t>
            </a:r>
          </a:p>
          <a:p>
            <a:pPr>
              <a:lnSpc>
                <a:spcPct val="95000"/>
              </a:lnSpc>
              <a:spcBef>
                <a:spcPct val="40000"/>
              </a:spcBef>
            </a:pP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Attracts over 100 students annually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 autoUpdateAnimBg="0"/>
      <p:bldP spid="93187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Picture 2" descr="D:\My Documents\My Pictures\Main Hou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685800" y="5334000"/>
            <a:ext cx="77549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Kushi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Institute Main House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Located on 650 acres in Becket Massachusetts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153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About The Kushi Institute</vt:lpstr>
      <vt:lpstr>About the Kushi Institute</vt:lpstr>
      <vt:lpstr>More on Kushi Institute</vt:lpstr>
      <vt:lpstr>The Way To Health Program</vt:lpstr>
      <vt:lpstr>Macrobiotic Career Training</vt:lpstr>
      <vt:lpstr>Slide 6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The Kushi Institute</dc:title>
  <dc:creator>Phiya</dc:creator>
  <cp:lastModifiedBy>Phiya</cp:lastModifiedBy>
  <cp:revision>1</cp:revision>
  <dcterms:created xsi:type="dcterms:W3CDTF">2012-11-18T15:14:38Z</dcterms:created>
  <dcterms:modified xsi:type="dcterms:W3CDTF">2012-11-18T15:17:29Z</dcterms:modified>
</cp:coreProperties>
</file>