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7" r:id="rId3"/>
    <p:sldId id="257" r:id="rId4"/>
    <p:sldId id="258" r:id="rId5"/>
    <p:sldId id="260" r:id="rId6"/>
    <p:sldId id="268" r:id="rId7"/>
    <p:sldId id="261" r:id="rId8"/>
    <p:sldId id="269" r:id="rId9"/>
    <p:sldId id="262" r:id="rId10"/>
    <p:sldId id="270" r:id="rId11"/>
    <p:sldId id="263" r:id="rId12"/>
    <p:sldId id="271" r:id="rId13"/>
    <p:sldId id="264" r:id="rId14"/>
    <p:sldId id="272" r:id="rId15"/>
    <p:sldId id="265" r:id="rId16"/>
    <p:sldId id="259" r:id="rId17"/>
    <p:sldId id="266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5A9E3-0C21-443D-9508-A000ABDFCBC0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639B2-B85D-48D4-8F83-95B39210A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4DB7B2-93B4-4A42-8086-BABFEA7499D2}" type="slidenum">
              <a:rPr lang="en-US"/>
              <a:pPr/>
              <a:t>5</a:t>
            </a:fld>
            <a:endParaRPr lang="en-US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E8E0D8-170C-4436-9A51-6436FA387B53}" type="slidenum">
              <a:rPr lang="en-US"/>
              <a:pPr/>
              <a:t>7</a:t>
            </a:fld>
            <a:endParaRPr lang="en-US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6D5395-1582-405C-9E56-5D0137E0A0D2}" type="slidenum">
              <a:rPr lang="en-US"/>
              <a:pPr/>
              <a:t>9</a:t>
            </a:fld>
            <a:endParaRPr lang="en-US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F8DF5-51F0-4453-AC32-01DBE94EEB91}" type="slidenum">
              <a:rPr lang="en-US"/>
              <a:pPr/>
              <a:t>11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CAA49-BACC-4BA4-8451-7035F33F0AF0}" type="slidenum">
              <a:rPr lang="en-US"/>
              <a:pPr/>
              <a:t>13</a:t>
            </a:fld>
            <a:endParaRPr lang="en-US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FB599-248A-4E0C-BAD4-5B8E1F52FA70}" type="slidenum">
              <a:rPr lang="en-US"/>
              <a:pPr/>
              <a:t>15</a:t>
            </a:fld>
            <a:endParaRPr lang="en-US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241E-B811-4EF3-8CB8-4BD1510119ED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A124-3C37-4792-8798-BABF25D1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241E-B811-4EF3-8CB8-4BD1510119ED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A124-3C37-4792-8798-BABF25D1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241E-B811-4EF3-8CB8-4BD1510119ED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A124-3C37-4792-8798-BABF25D1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4224-3EF2-45D4-9F8E-FAF4D03EB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241E-B811-4EF3-8CB8-4BD1510119ED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A124-3C37-4792-8798-BABF25D1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241E-B811-4EF3-8CB8-4BD1510119ED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A124-3C37-4792-8798-BABF25D1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241E-B811-4EF3-8CB8-4BD1510119ED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A124-3C37-4792-8798-BABF25D1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241E-B811-4EF3-8CB8-4BD1510119ED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A124-3C37-4792-8798-BABF25D1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241E-B811-4EF3-8CB8-4BD1510119ED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A124-3C37-4792-8798-BABF25D1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241E-B811-4EF3-8CB8-4BD1510119ED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A124-3C37-4792-8798-BABF25D1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241E-B811-4EF3-8CB8-4BD1510119ED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A124-3C37-4792-8798-BABF25D1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241E-B811-4EF3-8CB8-4BD1510119ED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A124-3C37-4792-8798-BABF25D1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241E-B811-4EF3-8CB8-4BD1510119ED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A124-3C37-4792-8798-BABF25D1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Understanding Yin and Yang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Phiya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Kushi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November 2012</a:t>
            </a:r>
            <a:endParaRPr lang="en-US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 this…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 descr="nautilus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0825" cy="6854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 this…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 descr="fiddlehead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0825" cy="9140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 this…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03" name="Picture 7" descr="Embryo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47800" y="152400"/>
            <a:ext cx="6316663" cy="6553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Yin and Yang are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Objective descriptors of our universe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of the observer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dynamic directional movements of the spiral  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contracting=“yang” 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expanding=“yin”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Always changing and moving.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the extremes their motions turn into their opposites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Yin and Yang are NOT: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Subjective Linguistic Interpretations: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Good/Bad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Right/Wrong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Static states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Changeable depending on observer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Yin and Yang: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hiya\Downloads\Luke-Skywalker-and-Darth-Va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81200"/>
            <a:ext cx="5562600" cy="415985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02302" y="1143000"/>
            <a:ext cx="30203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Good vs. Evil</a:t>
            </a:r>
            <a:endParaRPr lang="en-US" sz="4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Yin and Yang: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1877" y="1143000"/>
            <a:ext cx="3561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Right vs. Wrong</a:t>
            </a:r>
            <a:endParaRPr lang="en-US" sz="4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Gandhi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981200"/>
            <a:ext cx="3124200" cy="3916522"/>
          </a:xfrm>
          <a:prstGeom prst="rect">
            <a:avLst/>
          </a:prstGeom>
          <a:noFill/>
          <a:ln/>
        </p:spPr>
      </p:pic>
      <p:pic>
        <p:nvPicPr>
          <p:cNvPr id="6" name="Picture 4" descr="bus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4722" y="1981201"/>
            <a:ext cx="323107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Yin and yang is the study of:</a:t>
            </a:r>
            <a:b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Everything changes in the Universe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Yin and Yang: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1981200" y="1371600"/>
            <a:ext cx="54102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Love vs. Hate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Beauty vs. Ugly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Smart vs. Stupid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etc.</a:t>
            </a:r>
          </a:p>
          <a:p>
            <a:pPr marL="51435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are subjective, linguistic (or mind) based and depend on subjective circumstance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Yin and Yang: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1371600" y="1295400"/>
            <a:ext cx="6324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 and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Hot and Cold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Up and 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Hard and Soft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Big and Small, etc.</a:t>
            </a:r>
          </a:p>
          <a:p>
            <a:pPr marL="51435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are objective, variable, and relative observations and are independent of subjective value and interpretation.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219200" y="1676400"/>
            <a:ext cx="3581400" cy="1752600"/>
          </a:xfrm>
          <a:prstGeom prst="cloudCallout">
            <a:avLst>
              <a:gd name="adj1" fmla="val -20222"/>
              <a:gd name="adj2" fmla="val 8481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800" dirty="0"/>
          </a:p>
        </p:txBody>
      </p:sp>
      <p:grpSp>
        <p:nvGrpSpPr>
          <p:cNvPr id="3076" name="Group 4"/>
          <p:cNvGrpSpPr>
            <a:grpSpLocks noChangeAspect="1"/>
          </p:cNvGrpSpPr>
          <p:nvPr/>
        </p:nvGrpSpPr>
        <p:grpSpPr bwMode="auto">
          <a:xfrm>
            <a:off x="1092569" y="4117975"/>
            <a:ext cx="1626245" cy="2282825"/>
            <a:chOff x="2647" y="1970"/>
            <a:chExt cx="1369" cy="1895"/>
          </a:xfrm>
        </p:grpSpPr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2647" y="2887"/>
              <a:ext cx="11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8" y="3"/>
                </a:cxn>
                <a:cxn ang="0">
                  <a:pos x="5" y="4"/>
                </a:cxn>
                <a:cxn ang="0">
                  <a:pos x="2" y="7"/>
                </a:cxn>
                <a:cxn ang="0">
                  <a:pos x="0" y="10"/>
                </a:cxn>
              </a:cxnLst>
              <a:rect l="0" t="0" r="r" b="b"/>
              <a:pathLst>
                <a:path w="11" h="10">
                  <a:moveTo>
                    <a:pt x="0" y="10"/>
                  </a:moveTo>
                  <a:lnTo>
                    <a:pt x="2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8" y="3"/>
                  </a:lnTo>
                  <a:lnTo>
                    <a:pt x="5" y="4"/>
                  </a:lnTo>
                  <a:lnTo>
                    <a:pt x="2" y="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3509" y="1970"/>
              <a:ext cx="217" cy="322"/>
            </a:xfrm>
            <a:custGeom>
              <a:avLst/>
              <a:gdLst/>
              <a:ahLst/>
              <a:cxnLst>
                <a:cxn ang="0">
                  <a:pos x="70" y="35"/>
                </a:cxn>
                <a:cxn ang="0">
                  <a:pos x="71" y="43"/>
                </a:cxn>
                <a:cxn ang="0">
                  <a:pos x="76" y="50"/>
                </a:cxn>
                <a:cxn ang="0">
                  <a:pos x="79" y="56"/>
                </a:cxn>
                <a:cxn ang="0">
                  <a:pos x="84" y="60"/>
                </a:cxn>
                <a:cxn ang="0">
                  <a:pos x="95" y="62"/>
                </a:cxn>
                <a:cxn ang="0">
                  <a:pos x="105" y="60"/>
                </a:cxn>
                <a:cxn ang="0">
                  <a:pos x="116" y="59"/>
                </a:cxn>
                <a:cxn ang="0">
                  <a:pos x="125" y="59"/>
                </a:cxn>
                <a:cxn ang="0">
                  <a:pos x="135" y="59"/>
                </a:cxn>
                <a:cxn ang="0">
                  <a:pos x="144" y="62"/>
                </a:cxn>
                <a:cxn ang="0">
                  <a:pos x="151" y="67"/>
                </a:cxn>
                <a:cxn ang="0">
                  <a:pos x="157" y="79"/>
                </a:cxn>
                <a:cxn ang="0">
                  <a:pos x="159" y="100"/>
                </a:cxn>
                <a:cxn ang="0">
                  <a:pos x="159" y="120"/>
                </a:cxn>
                <a:cxn ang="0">
                  <a:pos x="163" y="139"/>
                </a:cxn>
                <a:cxn ang="0">
                  <a:pos x="182" y="148"/>
                </a:cxn>
                <a:cxn ang="0">
                  <a:pos x="205" y="172"/>
                </a:cxn>
                <a:cxn ang="0">
                  <a:pos x="215" y="203"/>
                </a:cxn>
                <a:cxn ang="0">
                  <a:pos x="217" y="235"/>
                </a:cxn>
                <a:cxn ang="0">
                  <a:pos x="215" y="266"/>
                </a:cxn>
                <a:cxn ang="0">
                  <a:pos x="179" y="322"/>
                </a:cxn>
                <a:cxn ang="0">
                  <a:pos x="173" y="317"/>
                </a:cxn>
                <a:cxn ang="0">
                  <a:pos x="173" y="308"/>
                </a:cxn>
                <a:cxn ang="0">
                  <a:pos x="178" y="298"/>
                </a:cxn>
                <a:cxn ang="0">
                  <a:pos x="183" y="286"/>
                </a:cxn>
                <a:cxn ang="0">
                  <a:pos x="189" y="274"/>
                </a:cxn>
                <a:cxn ang="0">
                  <a:pos x="195" y="261"/>
                </a:cxn>
                <a:cxn ang="0">
                  <a:pos x="197" y="248"/>
                </a:cxn>
                <a:cxn ang="0">
                  <a:pos x="192" y="237"/>
                </a:cxn>
                <a:cxn ang="0">
                  <a:pos x="186" y="228"/>
                </a:cxn>
                <a:cxn ang="0">
                  <a:pos x="179" y="222"/>
                </a:cxn>
                <a:cxn ang="0">
                  <a:pos x="172" y="218"/>
                </a:cxn>
                <a:cxn ang="0">
                  <a:pos x="164" y="213"/>
                </a:cxn>
                <a:cxn ang="0">
                  <a:pos x="156" y="210"/>
                </a:cxn>
                <a:cxn ang="0">
                  <a:pos x="147" y="206"/>
                </a:cxn>
                <a:cxn ang="0">
                  <a:pos x="140" y="203"/>
                </a:cxn>
                <a:cxn ang="0">
                  <a:pos x="132" y="199"/>
                </a:cxn>
                <a:cxn ang="0">
                  <a:pos x="118" y="181"/>
                </a:cxn>
                <a:cxn ang="0">
                  <a:pos x="102" y="165"/>
                </a:cxn>
                <a:cxn ang="0">
                  <a:pos x="84" y="149"/>
                </a:cxn>
                <a:cxn ang="0">
                  <a:pos x="68" y="133"/>
                </a:cxn>
                <a:cxn ang="0">
                  <a:pos x="51" y="117"/>
                </a:cxn>
                <a:cxn ang="0">
                  <a:pos x="35" y="101"/>
                </a:cxn>
                <a:cxn ang="0">
                  <a:pos x="17" y="86"/>
                </a:cxn>
                <a:cxn ang="0">
                  <a:pos x="1" y="70"/>
                </a:cxn>
                <a:cxn ang="0">
                  <a:pos x="0" y="51"/>
                </a:cxn>
                <a:cxn ang="0">
                  <a:pos x="3" y="33"/>
                </a:cxn>
                <a:cxn ang="0">
                  <a:pos x="9" y="16"/>
                </a:cxn>
                <a:cxn ang="0">
                  <a:pos x="20" y="2"/>
                </a:cxn>
                <a:cxn ang="0">
                  <a:pos x="29" y="0"/>
                </a:cxn>
                <a:cxn ang="0">
                  <a:pos x="38" y="0"/>
                </a:cxn>
                <a:cxn ang="0">
                  <a:pos x="45" y="3"/>
                </a:cxn>
                <a:cxn ang="0">
                  <a:pos x="52" y="9"/>
                </a:cxn>
                <a:cxn ang="0">
                  <a:pos x="58" y="15"/>
                </a:cxn>
                <a:cxn ang="0">
                  <a:pos x="63" y="22"/>
                </a:cxn>
                <a:cxn ang="0">
                  <a:pos x="67" y="30"/>
                </a:cxn>
                <a:cxn ang="0">
                  <a:pos x="70" y="35"/>
                </a:cxn>
              </a:cxnLst>
              <a:rect l="0" t="0" r="r" b="b"/>
              <a:pathLst>
                <a:path w="217" h="322">
                  <a:moveTo>
                    <a:pt x="70" y="35"/>
                  </a:moveTo>
                  <a:lnTo>
                    <a:pt x="71" y="43"/>
                  </a:lnTo>
                  <a:lnTo>
                    <a:pt x="76" y="50"/>
                  </a:lnTo>
                  <a:lnTo>
                    <a:pt x="79" y="56"/>
                  </a:lnTo>
                  <a:lnTo>
                    <a:pt x="84" y="60"/>
                  </a:lnTo>
                  <a:lnTo>
                    <a:pt x="95" y="62"/>
                  </a:lnTo>
                  <a:lnTo>
                    <a:pt x="105" y="60"/>
                  </a:lnTo>
                  <a:lnTo>
                    <a:pt x="116" y="59"/>
                  </a:lnTo>
                  <a:lnTo>
                    <a:pt x="125" y="59"/>
                  </a:lnTo>
                  <a:lnTo>
                    <a:pt x="135" y="59"/>
                  </a:lnTo>
                  <a:lnTo>
                    <a:pt x="144" y="62"/>
                  </a:lnTo>
                  <a:lnTo>
                    <a:pt x="151" y="67"/>
                  </a:lnTo>
                  <a:lnTo>
                    <a:pt x="157" y="79"/>
                  </a:lnTo>
                  <a:lnTo>
                    <a:pt x="159" y="100"/>
                  </a:lnTo>
                  <a:lnTo>
                    <a:pt x="159" y="120"/>
                  </a:lnTo>
                  <a:lnTo>
                    <a:pt x="163" y="139"/>
                  </a:lnTo>
                  <a:lnTo>
                    <a:pt x="182" y="148"/>
                  </a:lnTo>
                  <a:lnTo>
                    <a:pt x="205" y="172"/>
                  </a:lnTo>
                  <a:lnTo>
                    <a:pt x="215" y="203"/>
                  </a:lnTo>
                  <a:lnTo>
                    <a:pt x="217" y="235"/>
                  </a:lnTo>
                  <a:lnTo>
                    <a:pt x="215" y="266"/>
                  </a:lnTo>
                  <a:lnTo>
                    <a:pt x="179" y="322"/>
                  </a:lnTo>
                  <a:lnTo>
                    <a:pt x="173" y="317"/>
                  </a:lnTo>
                  <a:lnTo>
                    <a:pt x="173" y="308"/>
                  </a:lnTo>
                  <a:lnTo>
                    <a:pt x="178" y="298"/>
                  </a:lnTo>
                  <a:lnTo>
                    <a:pt x="183" y="286"/>
                  </a:lnTo>
                  <a:lnTo>
                    <a:pt x="189" y="274"/>
                  </a:lnTo>
                  <a:lnTo>
                    <a:pt x="195" y="261"/>
                  </a:lnTo>
                  <a:lnTo>
                    <a:pt x="197" y="248"/>
                  </a:lnTo>
                  <a:lnTo>
                    <a:pt x="192" y="237"/>
                  </a:lnTo>
                  <a:lnTo>
                    <a:pt x="186" y="228"/>
                  </a:lnTo>
                  <a:lnTo>
                    <a:pt x="179" y="222"/>
                  </a:lnTo>
                  <a:lnTo>
                    <a:pt x="172" y="218"/>
                  </a:lnTo>
                  <a:lnTo>
                    <a:pt x="164" y="213"/>
                  </a:lnTo>
                  <a:lnTo>
                    <a:pt x="156" y="210"/>
                  </a:lnTo>
                  <a:lnTo>
                    <a:pt x="147" y="206"/>
                  </a:lnTo>
                  <a:lnTo>
                    <a:pt x="140" y="203"/>
                  </a:lnTo>
                  <a:lnTo>
                    <a:pt x="132" y="199"/>
                  </a:lnTo>
                  <a:lnTo>
                    <a:pt x="118" y="181"/>
                  </a:lnTo>
                  <a:lnTo>
                    <a:pt x="102" y="165"/>
                  </a:lnTo>
                  <a:lnTo>
                    <a:pt x="84" y="149"/>
                  </a:lnTo>
                  <a:lnTo>
                    <a:pt x="68" y="133"/>
                  </a:lnTo>
                  <a:lnTo>
                    <a:pt x="51" y="117"/>
                  </a:lnTo>
                  <a:lnTo>
                    <a:pt x="35" y="101"/>
                  </a:lnTo>
                  <a:lnTo>
                    <a:pt x="17" y="86"/>
                  </a:lnTo>
                  <a:lnTo>
                    <a:pt x="1" y="70"/>
                  </a:lnTo>
                  <a:lnTo>
                    <a:pt x="0" y="51"/>
                  </a:lnTo>
                  <a:lnTo>
                    <a:pt x="3" y="33"/>
                  </a:lnTo>
                  <a:lnTo>
                    <a:pt x="9" y="16"/>
                  </a:lnTo>
                  <a:lnTo>
                    <a:pt x="20" y="2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5" y="3"/>
                  </a:lnTo>
                  <a:lnTo>
                    <a:pt x="52" y="9"/>
                  </a:lnTo>
                  <a:lnTo>
                    <a:pt x="58" y="15"/>
                  </a:lnTo>
                  <a:lnTo>
                    <a:pt x="63" y="22"/>
                  </a:lnTo>
                  <a:lnTo>
                    <a:pt x="67" y="30"/>
                  </a:lnTo>
                  <a:lnTo>
                    <a:pt x="70" y="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3385" y="2078"/>
              <a:ext cx="283" cy="335"/>
            </a:xfrm>
            <a:custGeom>
              <a:avLst/>
              <a:gdLst/>
              <a:ahLst/>
              <a:cxnLst>
                <a:cxn ang="0">
                  <a:pos x="271" y="127"/>
                </a:cxn>
                <a:cxn ang="0">
                  <a:pos x="278" y="134"/>
                </a:cxn>
                <a:cxn ang="0">
                  <a:pos x="283" y="145"/>
                </a:cxn>
                <a:cxn ang="0">
                  <a:pos x="283" y="156"/>
                </a:cxn>
                <a:cxn ang="0">
                  <a:pos x="278" y="166"/>
                </a:cxn>
                <a:cxn ang="0">
                  <a:pos x="268" y="178"/>
                </a:cxn>
                <a:cxn ang="0">
                  <a:pos x="262" y="193"/>
                </a:cxn>
                <a:cxn ang="0">
                  <a:pos x="262" y="210"/>
                </a:cxn>
                <a:cxn ang="0">
                  <a:pos x="267" y="225"/>
                </a:cxn>
                <a:cxn ang="0">
                  <a:pos x="271" y="235"/>
                </a:cxn>
                <a:cxn ang="0">
                  <a:pos x="274" y="247"/>
                </a:cxn>
                <a:cxn ang="0">
                  <a:pos x="275" y="258"/>
                </a:cxn>
                <a:cxn ang="0">
                  <a:pos x="278" y="270"/>
                </a:cxn>
                <a:cxn ang="0">
                  <a:pos x="264" y="280"/>
                </a:cxn>
                <a:cxn ang="0">
                  <a:pos x="251" y="289"/>
                </a:cxn>
                <a:cxn ang="0">
                  <a:pos x="236" y="298"/>
                </a:cxn>
                <a:cxn ang="0">
                  <a:pos x="223" y="305"/>
                </a:cxn>
                <a:cxn ang="0">
                  <a:pos x="210" y="312"/>
                </a:cxn>
                <a:cxn ang="0">
                  <a:pos x="195" y="319"/>
                </a:cxn>
                <a:cxn ang="0">
                  <a:pos x="181" y="327"/>
                </a:cxn>
                <a:cxn ang="0">
                  <a:pos x="166" y="335"/>
                </a:cxn>
                <a:cxn ang="0">
                  <a:pos x="152" y="315"/>
                </a:cxn>
                <a:cxn ang="0">
                  <a:pos x="134" y="303"/>
                </a:cxn>
                <a:cxn ang="0">
                  <a:pos x="114" y="296"/>
                </a:cxn>
                <a:cxn ang="0">
                  <a:pos x="92" y="292"/>
                </a:cxn>
                <a:cxn ang="0">
                  <a:pos x="70" y="289"/>
                </a:cxn>
                <a:cxn ang="0">
                  <a:pos x="50" y="282"/>
                </a:cxn>
                <a:cxn ang="0">
                  <a:pos x="32" y="270"/>
                </a:cxn>
                <a:cxn ang="0">
                  <a:pos x="20" y="249"/>
                </a:cxn>
                <a:cxn ang="0">
                  <a:pos x="16" y="217"/>
                </a:cxn>
                <a:cxn ang="0">
                  <a:pos x="19" y="187"/>
                </a:cxn>
                <a:cxn ang="0">
                  <a:pos x="23" y="156"/>
                </a:cxn>
                <a:cxn ang="0">
                  <a:pos x="23" y="123"/>
                </a:cxn>
                <a:cxn ang="0">
                  <a:pos x="0" y="102"/>
                </a:cxn>
                <a:cxn ang="0">
                  <a:pos x="10" y="86"/>
                </a:cxn>
                <a:cxn ang="0">
                  <a:pos x="22" y="72"/>
                </a:cxn>
                <a:cxn ang="0">
                  <a:pos x="36" y="57"/>
                </a:cxn>
                <a:cxn ang="0">
                  <a:pos x="52" y="44"/>
                </a:cxn>
                <a:cxn ang="0">
                  <a:pos x="69" y="32"/>
                </a:cxn>
                <a:cxn ang="0">
                  <a:pos x="85" y="22"/>
                </a:cxn>
                <a:cxn ang="0">
                  <a:pos x="102" y="10"/>
                </a:cxn>
                <a:cxn ang="0">
                  <a:pos x="118" y="0"/>
                </a:cxn>
                <a:cxn ang="0">
                  <a:pos x="138" y="13"/>
                </a:cxn>
                <a:cxn ang="0">
                  <a:pos x="157" y="31"/>
                </a:cxn>
                <a:cxn ang="0">
                  <a:pos x="175" y="50"/>
                </a:cxn>
                <a:cxn ang="0">
                  <a:pos x="194" y="67"/>
                </a:cxn>
                <a:cxn ang="0">
                  <a:pos x="211" y="86"/>
                </a:cxn>
                <a:cxn ang="0">
                  <a:pos x="230" y="104"/>
                </a:cxn>
                <a:cxn ang="0">
                  <a:pos x="251" y="117"/>
                </a:cxn>
                <a:cxn ang="0">
                  <a:pos x="271" y="127"/>
                </a:cxn>
              </a:cxnLst>
              <a:rect l="0" t="0" r="r" b="b"/>
              <a:pathLst>
                <a:path w="283" h="335">
                  <a:moveTo>
                    <a:pt x="271" y="127"/>
                  </a:moveTo>
                  <a:lnTo>
                    <a:pt x="278" y="134"/>
                  </a:lnTo>
                  <a:lnTo>
                    <a:pt x="283" y="145"/>
                  </a:lnTo>
                  <a:lnTo>
                    <a:pt x="283" y="156"/>
                  </a:lnTo>
                  <a:lnTo>
                    <a:pt x="278" y="166"/>
                  </a:lnTo>
                  <a:lnTo>
                    <a:pt x="268" y="178"/>
                  </a:lnTo>
                  <a:lnTo>
                    <a:pt x="262" y="193"/>
                  </a:lnTo>
                  <a:lnTo>
                    <a:pt x="262" y="210"/>
                  </a:lnTo>
                  <a:lnTo>
                    <a:pt x="267" y="225"/>
                  </a:lnTo>
                  <a:lnTo>
                    <a:pt x="271" y="235"/>
                  </a:lnTo>
                  <a:lnTo>
                    <a:pt x="274" y="247"/>
                  </a:lnTo>
                  <a:lnTo>
                    <a:pt x="275" y="258"/>
                  </a:lnTo>
                  <a:lnTo>
                    <a:pt x="278" y="270"/>
                  </a:lnTo>
                  <a:lnTo>
                    <a:pt x="264" y="280"/>
                  </a:lnTo>
                  <a:lnTo>
                    <a:pt x="251" y="289"/>
                  </a:lnTo>
                  <a:lnTo>
                    <a:pt x="236" y="298"/>
                  </a:lnTo>
                  <a:lnTo>
                    <a:pt x="223" y="305"/>
                  </a:lnTo>
                  <a:lnTo>
                    <a:pt x="210" y="312"/>
                  </a:lnTo>
                  <a:lnTo>
                    <a:pt x="195" y="319"/>
                  </a:lnTo>
                  <a:lnTo>
                    <a:pt x="181" y="327"/>
                  </a:lnTo>
                  <a:lnTo>
                    <a:pt x="166" y="335"/>
                  </a:lnTo>
                  <a:lnTo>
                    <a:pt x="152" y="315"/>
                  </a:lnTo>
                  <a:lnTo>
                    <a:pt x="134" y="303"/>
                  </a:lnTo>
                  <a:lnTo>
                    <a:pt x="114" y="296"/>
                  </a:lnTo>
                  <a:lnTo>
                    <a:pt x="92" y="292"/>
                  </a:lnTo>
                  <a:lnTo>
                    <a:pt x="70" y="289"/>
                  </a:lnTo>
                  <a:lnTo>
                    <a:pt x="50" y="282"/>
                  </a:lnTo>
                  <a:lnTo>
                    <a:pt x="32" y="270"/>
                  </a:lnTo>
                  <a:lnTo>
                    <a:pt x="20" y="249"/>
                  </a:lnTo>
                  <a:lnTo>
                    <a:pt x="16" y="217"/>
                  </a:lnTo>
                  <a:lnTo>
                    <a:pt x="19" y="187"/>
                  </a:lnTo>
                  <a:lnTo>
                    <a:pt x="23" y="156"/>
                  </a:lnTo>
                  <a:lnTo>
                    <a:pt x="23" y="123"/>
                  </a:lnTo>
                  <a:lnTo>
                    <a:pt x="0" y="102"/>
                  </a:lnTo>
                  <a:lnTo>
                    <a:pt x="10" y="86"/>
                  </a:lnTo>
                  <a:lnTo>
                    <a:pt x="22" y="72"/>
                  </a:lnTo>
                  <a:lnTo>
                    <a:pt x="36" y="57"/>
                  </a:lnTo>
                  <a:lnTo>
                    <a:pt x="52" y="44"/>
                  </a:lnTo>
                  <a:lnTo>
                    <a:pt x="69" y="32"/>
                  </a:lnTo>
                  <a:lnTo>
                    <a:pt x="85" y="22"/>
                  </a:lnTo>
                  <a:lnTo>
                    <a:pt x="102" y="10"/>
                  </a:lnTo>
                  <a:lnTo>
                    <a:pt x="118" y="0"/>
                  </a:lnTo>
                  <a:lnTo>
                    <a:pt x="138" y="13"/>
                  </a:lnTo>
                  <a:lnTo>
                    <a:pt x="157" y="31"/>
                  </a:lnTo>
                  <a:lnTo>
                    <a:pt x="175" y="50"/>
                  </a:lnTo>
                  <a:lnTo>
                    <a:pt x="194" y="67"/>
                  </a:lnTo>
                  <a:lnTo>
                    <a:pt x="211" y="86"/>
                  </a:lnTo>
                  <a:lnTo>
                    <a:pt x="230" y="104"/>
                  </a:lnTo>
                  <a:lnTo>
                    <a:pt x="251" y="117"/>
                  </a:lnTo>
                  <a:lnTo>
                    <a:pt x="271" y="1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3462" y="2121"/>
              <a:ext cx="41" cy="40"/>
            </a:xfrm>
            <a:custGeom>
              <a:avLst/>
              <a:gdLst/>
              <a:ahLst/>
              <a:cxnLst>
                <a:cxn ang="0">
                  <a:pos x="41" y="30"/>
                </a:cxn>
                <a:cxn ang="0">
                  <a:pos x="41" y="37"/>
                </a:cxn>
                <a:cxn ang="0">
                  <a:pos x="25" y="40"/>
                </a:cxn>
                <a:cxn ang="0">
                  <a:pos x="15" y="33"/>
                </a:cxn>
                <a:cxn ang="0">
                  <a:pos x="8" y="18"/>
                </a:cxn>
                <a:cxn ang="0">
                  <a:pos x="0" y="5"/>
                </a:cxn>
                <a:cxn ang="0">
                  <a:pos x="13" y="0"/>
                </a:cxn>
                <a:cxn ang="0">
                  <a:pos x="25" y="5"/>
                </a:cxn>
                <a:cxn ang="0">
                  <a:pos x="34" y="17"/>
                </a:cxn>
                <a:cxn ang="0">
                  <a:pos x="41" y="30"/>
                </a:cxn>
              </a:cxnLst>
              <a:rect l="0" t="0" r="r" b="b"/>
              <a:pathLst>
                <a:path w="41" h="40">
                  <a:moveTo>
                    <a:pt x="41" y="30"/>
                  </a:moveTo>
                  <a:lnTo>
                    <a:pt x="41" y="37"/>
                  </a:lnTo>
                  <a:lnTo>
                    <a:pt x="25" y="40"/>
                  </a:lnTo>
                  <a:lnTo>
                    <a:pt x="15" y="33"/>
                  </a:lnTo>
                  <a:lnTo>
                    <a:pt x="8" y="18"/>
                  </a:lnTo>
                  <a:lnTo>
                    <a:pt x="0" y="5"/>
                  </a:lnTo>
                  <a:lnTo>
                    <a:pt x="13" y="0"/>
                  </a:lnTo>
                  <a:lnTo>
                    <a:pt x="25" y="5"/>
                  </a:lnTo>
                  <a:lnTo>
                    <a:pt x="34" y="17"/>
                  </a:lnTo>
                  <a:lnTo>
                    <a:pt x="41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3427" y="2294"/>
              <a:ext cx="54" cy="39"/>
            </a:xfrm>
            <a:custGeom>
              <a:avLst/>
              <a:gdLst/>
              <a:ahLst/>
              <a:cxnLst>
                <a:cxn ang="0">
                  <a:pos x="54" y="12"/>
                </a:cxn>
                <a:cxn ang="0">
                  <a:pos x="48" y="19"/>
                </a:cxn>
                <a:cxn ang="0">
                  <a:pos x="41" y="26"/>
                </a:cxn>
                <a:cxn ang="0">
                  <a:pos x="32" y="33"/>
                </a:cxn>
                <a:cxn ang="0">
                  <a:pos x="24" y="39"/>
                </a:cxn>
                <a:cxn ang="0">
                  <a:pos x="2" y="38"/>
                </a:cxn>
                <a:cxn ang="0">
                  <a:pos x="0" y="25"/>
                </a:cxn>
                <a:cxn ang="0">
                  <a:pos x="8" y="17"/>
                </a:cxn>
                <a:cxn ang="0">
                  <a:pos x="18" y="10"/>
                </a:cxn>
                <a:cxn ang="0">
                  <a:pos x="28" y="0"/>
                </a:cxn>
                <a:cxn ang="0">
                  <a:pos x="35" y="0"/>
                </a:cxn>
                <a:cxn ang="0">
                  <a:pos x="43" y="3"/>
                </a:cxn>
                <a:cxn ang="0">
                  <a:pos x="48" y="6"/>
                </a:cxn>
                <a:cxn ang="0">
                  <a:pos x="54" y="12"/>
                </a:cxn>
              </a:cxnLst>
              <a:rect l="0" t="0" r="r" b="b"/>
              <a:pathLst>
                <a:path w="54" h="39">
                  <a:moveTo>
                    <a:pt x="54" y="12"/>
                  </a:moveTo>
                  <a:lnTo>
                    <a:pt x="48" y="19"/>
                  </a:lnTo>
                  <a:lnTo>
                    <a:pt x="41" y="26"/>
                  </a:lnTo>
                  <a:lnTo>
                    <a:pt x="32" y="33"/>
                  </a:lnTo>
                  <a:lnTo>
                    <a:pt x="24" y="39"/>
                  </a:lnTo>
                  <a:lnTo>
                    <a:pt x="2" y="38"/>
                  </a:lnTo>
                  <a:lnTo>
                    <a:pt x="0" y="25"/>
                  </a:lnTo>
                  <a:lnTo>
                    <a:pt x="8" y="17"/>
                  </a:lnTo>
                  <a:lnTo>
                    <a:pt x="18" y="1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3" y="3"/>
                  </a:lnTo>
                  <a:lnTo>
                    <a:pt x="48" y="6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3274" y="2380"/>
              <a:ext cx="571" cy="934"/>
            </a:xfrm>
            <a:custGeom>
              <a:avLst/>
              <a:gdLst/>
              <a:ahLst/>
              <a:cxnLst>
                <a:cxn ang="0">
                  <a:pos x="481" y="934"/>
                </a:cxn>
                <a:cxn ang="0">
                  <a:pos x="424" y="922"/>
                </a:cxn>
                <a:cxn ang="0">
                  <a:pos x="367" y="912"/>
                </a:cxn>
                <a:cxn ang="0">
                  <a:pos x="300" y="886"/>
                </a:cxn>
                <a:cxn ang="0">
                  <a:pos x="228" y="873"/>
                </a:cxn>
                <a:cxn ang="0">
                  <a:pos x="155" y="864"/>
                </a:cxn>
                <a:cxn ang="0">
                  <a:pos x="83" y="849"/>
                </a:cxn>
                <a:cxn ang="0">
                  <a:pos x="19" y="819"/>
                </a:cxn>
                <a:cxn ang="0">
                  <a:pos x="6" y="721"/>
                </a:cxn>
                <a:cxn ang="0">
                  <a:pos x="34" y="605"/>
                </a:cxn>
                <a:cxn ang="0">
                  <a:pos x="75" y="494"/>
                </a:cxn>
                <a:cxn ang="0">
                  <a:pos x="143" y="533"/>
                </a:cxn>
                <a:cxn ang="0">
                  <a:pos x="222" y="552"/>
                </a:cxn>
                <a:cxn ang="0">
                  <a:pos x="298" y="540"/>
                </a:cxn>
                <a:cxn ang="0">
                  <a:pos x="359" y="497"/>
                </a:cxn>
                <a:cxn ang="0">
                  <a:pos x="413" y="440"/>
                </a:cxn>
                <a:cxn ang="0">
                  <a:pos x="424" y="406"/>
                </a:cxn>
                <a:cxn ang="0">
                  <a:pos x="402" y="398"/>
                </a:cxn>
                <a:cxn ang="0">
                  <a:pos x="334" y="473"/>
                </a:cxn>
                <a:cxn ang="0">
                  <a:pos x="249" y="522"/>
                </a:cxn>
                <a:cxn ang="0">
                  <a:pos x="159" y="511"/>
                </a:cxn>
                <a:cxn ang="0">
                  <a:pos x="96" y="449"/>
                </a:cxn>
                <a:cxn ang="0">
                  <a:pos x="57" y="374"/>
                </a:cxn>
                <a:cxn ang="0">
                  <a:pos x="51" y="259"/>
                </a:cxn>
                <a:cxn ang="0">
                  <a:pos x="73" y="163"/>
                </a:cxn>
                <a:cxn ang="0">
                  <a:pos x="82" y="207"/>
                </a:cxn>
                <a:cxn ang="0">
                  <a:pos x="96" y="248"/>
                </a:cxn>
                <a:cxn ang="0">
                  <a:pos x="134" y="268"/>
                </a:cxn>
                <a:cxn ang="0">
                  <a:pos x="177" y="248"/>
                </a:cxn>
                <a:cxn ang="0">
                  <a:pos x="212" y="214"/>
                </a:cxn>
                <a:cxn ang="0">
                  <a:pos x="251" y="169"/>
                </a:cxn>
                <a:cxn ang="0">
                  <a:pos x="296" y="128"/>
                </a:cxn>
                <a:cxn ang="0">
                  <a:pos x="346" y="93"/>
                </a:cxn>
                <a:cxn ang="0">
                  <a:pos x="370" y="92"/>
                </a:cxn>
                <a:cxn ang="0">
                  <a:pos x="363" y="77"/>
                </a:cxn>
                <a:cxn ang="0">
                  <a:pos x="340" y="65"/>
                </a:cxn>
                <a:cxn ang="0">
                  <a:pos x="318" y="71"/>
                </a:cxn>
                <a:cxn ang="0">
                  <a:pos x="281" y="103"/>
                </a:cxn>
                <a:cxn ang="0">
                  <a:pos x="242" y="141"/>
                </a:cxn>
                <a:cxn ang="0">
                  <a:pos x="220" y="160"/>
                </a:cxn>
                <a:cxn ang="0">
                  <a:pos x="244" y="121"/>
                </a:cxn>
                <a:cxn ang="0">
                  <a:pos x="273" y="79"/>
                </a:cxn>
                <a:cxn ang="0">
                  <a:pos x="420" y="52"/>
                </a:cxn>
                <a:cxn ang="0">
                  <a:pos x="485" y="216"/>
                </a:cxn>
                <a:cxn ang="0">
                  <a:pos x="538" y="386"/>
                </a:cxn>
                <a:cxn ang="0">
                  <a:pos x="568" y="564"/>
                </a:cxn>
                <a:cxn ang="0">
                  <a:pos x="566" y="743"/>
                </a:cxn>
                <a:cxn ang="0">
                  <a:pos x="519" y="925"/>
                </a:cxn>
              </a:cxnLst>
              <a:rect l="0" t="0" r="r" b="b"/>
              <a:pathLst>
                <a:path w="571" h="934">
                  <a:moveTo>
                    <a:pt x="519" y="925"/>
                  </a:moveTo>
                  <a:lnTo>
                    <a:pt x="500" y="931"/>
                  </a:lnTo>
                  <a:lnTo>
                    <a:pt x="481" y="934"/>
                  </a:lnTo>
                  <a:lnTo>
                    <a:pt x="462" y="932"/>
                  </a:lnTo>
                  <a:lnTo>
                    <a:pt x="443" y="928"/>
                  </a:lnTo>
                  <a:lnTo>
                    <a:pt x="424" y="922"/>
                  </a:lnTo>
                  <a:lnTo>
                    <a:pt x="405" y="918"/>
                  </a:lnTo>
                  <a:lnTo>
                    <a:pt x="386" y="913"/>
                  </a:lnTo>
                  <a:lnTo>
                    <a:pt x="367" y="912"/>
                  </a:lnTo>
                  <a:lnTo>
                    <a:pt x="346" y="902"/>
                  </a:lnTo>
                  <a:lnTo>
                    <a:pt x="324" y="893"/>
                  </a:lnTo>
                  <a:lnTo>
                    <a:pt x="300" y="886"/>
                  </a:lnTo>
                  <a:lnTo>
                    <a:pt x="277" y="880"/>
                  </a:lnTo>
                  <a:lnTo>
                    <a:pt x="252" y="876"/>
                  </a:lnTo>
                  <a:lnTo>
                    <a:pt x="228" y="873"/>
                  </a:lnTo>
                  <a:lnTo>
                    <a:pt x="203" y="870"/>
                  </a:lnTo>
                  <a:lnTo>
                    <a:pt x="180" y="867"/>
                  </a:lnTo>
                  <a:lnTo>
                    <a:pt x="155" y="864"/>
                  </a:lnTo>
                  <a:lnTo>
                    <a:pt x="130" y="860"/>
                  </a:lnTo>
                  <a:lnTo>
                    <a:pt x="107" y="855"/>
                  </a:lnTo>
                  <a:lnTo>
                    <a:pt x="83" y="849"/>
                  </a:lnTo>
                  <a:lnTo>
                    <a:pt x="62" y="841"/>
                  </a:lnTo>
                  <a:lnTo>
                    <a:pt x="40" y="832"/>
                  </a:lnTo>
                  <a:lnTo>
                    <a:pt x="19" y="819"/>
                  </a:lnTo>
                  <a:lnTo>
                    <a:pt x="0" y="804"/>
                  </a:lnTo>
                  <a:lnTo>
                    <a:pt x="2" y="762"/>
                  </a:lnTo>
                  <a:lnTo>
                    <a:pt x="6" y="721"/>
                  </a:lnTo>
                  <a:lnTo>
                    <a:pt x="13" y="682"/>
                  </a:lnTo>
                  <a:lnTo>
                    <a:pt x="22" y="642"/>
                  </a:lnTo>
                  <a:lnTo>
                    <a:pt x="34" y="605"/>
                  </a:lnTo>
                  <a:lnTo>
                    <a:pt x="47" y="567"/>
                  </a:lnTo>
                  <a:lnTo>
                    <a:pt x="60" y="530"/>
                  </a:lnTo>
                  <a:lnTo>
                    <a:pt x="75" y="494"/>
                  </a:lnTo>
                  <a:lnTo>
                    <a:pt x="96" y="508"/>
                  </a:lnTo>
                  <a:lnTo>
                    <a:pt x="120" y="522"/>
                  </a:lnTo>
                  <a:lnTo>
                    <a:pt x="143" y="533"/>
                  </a:lnTo>
                  <a:lnTo>
                    <a:pt x="169" y="542"/>
                  </a:lnTo>
                  <a:lnTo>
                    <a:pt x="194" y="549"/>
                  </a:lnTo>
                  <a:lnTo>
                    <a:pt x="222" y="552"/>
                  </a:lnTo>
                  <a:lnTo>
                    <a:pt x="248" y="554"/>
                  </a:lnTo>
                  <a:lnTo>
                    <a:pt x="276" y="551"/>
                  </a:lnTo>
                  <a:lnTo>
                    <a:pt x="298" y="540"/>
                  </a:lnTo>
                  <a:lnTo>
                    <a:pt x="319" y="529"/>
                  </a:lnTo>
                  <a:lnTo>
                    <a:pt x="340" y="513"/>
                  </a:lnTo>
                  <a:lnTo>
                    <a:pt x="359" y="497"/>
                  </a:lnTo>
                  <a:lnTo>
                    <a:pt x="378" y="478"/>
                  </a:lnTo>
                  <a:lnTo>
                    <a:pt x="395" y="459"/>
                  </a:lnTo>
                  <a:lnTo>
                    <a:pt x="413" y="440"/>
                  </a:lnTo>
                  <a:lnTo>
                    <a:pt x="429" y="421"/>
                  </a:lnTo>
                  <a:lnTo>
                    <a:pt x="427" y="412"/>
                  </a:lnTo>
                  <a:lnTo>
                    <a:pt x="424" y="406"/>
                  </a:lnTo>
                  <a:lnTo>
                    <a:pt x="418" y="402"/>
                  </a:lnTo>
                  <a:lnTo>
                    <a:pt x="411" y="398"/>
                  </a:lnTo>
                  <a:lnTo>
                    <a:pt x="402" y="398"/>
                  </a:lnTo>
                  <a:lnTo>
                    <a:pt x="381" y="424"/>
                  </a:lnTo>
                  <a:lnTo>
                    <a:pt x="357" y="449"/>
                  </a:lnTo>
                  <a:lnTo>
                    <a:pt x="334" y="473"/>
                  </a:lnTo>
                  <a:lnTo>
                    <a:pt x="308" y="494"/>
                  </a:lnTo>
                  <a:lnTo>
                    <a:pt x="280" y="511"/>
                  </a:lnTo>
                  <a:lnTo>
                    <a:pt x="249" y="522"/>
                  </a:lnTo>
                  <a:lnTo>
                    <a:pt x="217" y="526"/>
                  </a:lnTo>
                  <a:lnTo>
                    <a:pt x="181" y="522"/>
                  </a:lnTo>
                  <a:lnTo>
                    <a:pt x="159" y="511"/>
                  </a:lnTo>
                  <a:lnTo>
                    <a:pt x="137" y="495"/>
                  </a:lnTo>
                  <a:lnTo>
                    <a:pt x="117" y="473"/>
                  </a:lnTo>
                  <a:lnTo>
                    <a:pt x="96" y="449"/>
                  </a:lnTo>
                  <a:lnTo>
                    <a:pt x="80" y="422"/>
                  </a:lnTo>
                  <a:lnTo>
                    <a:pt x="66" y="398"/>
                  </a:lnTo>
                  <a:lnTo>
                    <a:pt x="57" y="374"/>
                  </a:lnTo>
                  <a:lnTo>
                    <a:pt x="51" y="357"/>
                  </a:lnTo>
                  <a:lnTo>
                    <a:pt x="47" y="307"/>
                  </a:lnTo>
                  <a:lnTo>
                    <a:pt x="51" y="259"/>
                  </a:lnTo>
                  <a:lnTo>
                    <a:pt x="59" y="211"/>
                  </a:lnTo>
                  <a:lnTo>
                    <a:pt x="66" y="163"/>
                  </a:lnTo>
                  <a:lnTo>
                    <a:pt x="73" y="163"/>
                  </a:lnTo>
                  <a:lnTo>
                    <a:pt x="76" y="178"/>
                  </a:lnTo>
                  <a:lnTo>
                    <a:pt x="79" y="192"/>
                  </a:lnTo>
                  <a:lnTo>
                    <a:pt x="82" y="207"/>
                  </a:lnTo>
                  <a:lnTo>
                    <a:pt x="85" y="221"/>
                  </a:lnTo>
                  <a:lnTo>
                    <a:pt x="89" y="236"/>
                  </a:lnTo>
                  <a:lnTo>
                    <a:pt x="96" y="248"/>
                  </a:lnTo>
                  <a:lnTo>
                    <a:pt x="105" y="259"/>
                  </a:lnTo>
                  <a:lnTo>
                    <a:pt x="118" y="268"/>
                  </a:lnTo>
                  <a:lnTo>
                    <a:pt x="134" y="268"/>
                  </a:lnTo>
                  <a:lnTo>
                    <a:pt x="149" y="264"/>
                  </a:lnTo>
                  <a:lnTo>
                    <a:pt x="163" y="256"/>
                  </a:lnTo>
                  <a:lnTo>
                    <a:pt x="177" y="248"/>
                  </a:lnTo>
                  <a:lnTo>
                    <a:pt x="190" y="236"/>
                  </a:lnTo>
                  <a:lnTo>
                    <a:pt x="201" y="224"/>
                  </a:lnTo>
                  <a:lnTo>
                    <a:pt x="212" y="214"/>
                  </a:lnTo>
                  <a:lnTo>
                    <a:pt x="222" y="202"/>
                  </a:lnTo>
                  <a:lnTo>
                    <a:pt x="236" y="185"/>
                  </a:lnTo>
                  <a:lnTo>
                    <a:pt x="251" y="169"/>
                  </a:lnTo>
                  <a:lnTo>
                    <a:pt x="265" y="154"/>
                  </a:lnTo>
                  <a:lnTo>
                    <a:pt x="280" y="141"/>
                  </a:lnTo>
                  <a:lnTo>
                    <a:pt x="296" y="128"/>
                  </a:lnTo>
                  <a:lnTo>
                    <a:pt x="311" y="115"/>
                  </a:lnTo>
                  <a:lnTo>
                    <a:pt x="328" y="103"/>
                  </a:lnTo>
                  <a:lnTo>
                    <a:pt x="346" y="93"/>
                  </a:lnTo>
                  <a:lnTo>
                    <a:pt x="351" y="95"/>
                  </a:lnTo>
                  <a:lnTo>
                    <a:pt x="362" y="93"/>
                  </a:lnTo>
                  <a:lnTo>
                    <a:pt x="370" y="92"/>
                  </a:lnTo>
                  <a:lnTo>
                    <a:pt x="375" y="90"/>
                  </a:lnTo>
                  <a:lnTo>
                    <a:pt x="369" y="83"/>
                  </a:lnTo>
                  <a:lnTo>
                    <a:pt x="363" y="77"/>
                  </a:lnTo>
                  <a:lnTo>
                    <a:pt x="356" y="71"/>
                  </a:lnTo>
                  <a:lnTo>
                    <a:pt x="348" y="67"/>
                  </a:lnTo>
                  <a:lnTo>
                    <a:pt x="340" y="65"/>
                  </a:lnTo>
                  <a:lnTo>
                    <a:pt x="332" y="64"/>
                  </a:lnTo>
                  <a:lnTo>
                    <a:pt x="325" y="67"/>
                  </a:lnTo>
                  <a:lnTo>
                    <a:pt x="318" y="71"/>
                  </a:lnTo>
                  <a:lnTo>
                    <a:pt x="306" y="81"/>
                  </a:lnTo>
                  <a:lnTo>
                    <a:pt x="295" y="93"/>
                  </a:lnTo>
                  <a:lnTo>
                    <a:pt x="281" y="103"/>
                  </a:lnTo>
                  <a:lnTo>
                    <a:pt x="268" y="116"/>
                  </a:lnTo>
                  <a:lnTo>
                    <a:pt x="255" y="128"/>
                  </a:lnTo>
                  <a:lnTo>
                    <a:pt x="242" y="141"/>
                  </a:lnTo>
                  <a:lnTo>
                    <a:pt x="228" y="156"/>
                  </a:lnTo>
                  <a:lnTo>
                    <a:pt x="214" y="170"/>
                  </a:lnTo>
                  <a:lnTo>
                    <a:pt x="220" y="160"/>
                  </a:lnTo>
                  <a:lnTo>
                    <a:pt x="228" y="147"/>
                  </a:lnTo>
                  <a:lnTo>
                    <a:pt x="235" y="134"/>
                  </a:lnTo>
                  <a:lnTo>
                    <a:pt x="244" y="121"/>
                  </a:lnTo>
                  <a:lnTo>
                    <a:pt x="254" y="106"/>
                  </a:lnTo>
                  <a:lnTo>
                    <a:pt x="263" y="92"/>
                  </a:lnTo>
                  <a:lnTo>
                    <a:pt x="273" y="79"/>
                  </a:lnTo>
                  <a:lnTo>
                    <a:pt x="283" y="65"/>
                  </a:lnTo>
                  <a:lnTo>
                    <a:pt x="397" y="0"/>
                  </a:lnTo>
                  <a:lnTo>
                    <a:pt x="420" y="52"/>
                  </a:lnTo>
                  <a:lnTo>
                    <a:pt x="442" y="106"/>
                  </a:lnTo>
                  <a:lnTo>
                    <a:pt x="464" y="160"/>
                  </a:lnTo>
                  <a:lnTo>
                    <a:pt x="485" y="216"/>
                  </a:lnTo>
                  <a:lnTo>
                    <a:pt x="504" y="272"/>
                  </a:lnTo>
                  <a:lnTo>
                    <a:pt x="522" y="329"/>
                  </a:lnTo>
                  <a:lnTo>
                    <a:pt x="538" y="386"/>
                  </a:lnTo>
                  <a:lnTo>
                    <a:pt x="551" y="444"/>
                  </a:lnTo>
                  <a:lnTo>
                    <a:pt x="561" y="504"/>
                  </a:lnTo>
                  <a:lnTo>
                    <a:pt x="568" y="564"/>
                  </a:lnTo>
                  <a:lnTo>
                    <a:pt x="571" y="624"/>
                  </a:lnTo>
                  <a:lnTo>
                    <a:pt x="570" y="683"/>
                  </a:lnTo>
                  <a:lnTo>
                    <a:pt x="566" y="743"/>
                  </a:lnTo>
                  <a:lnTo>
                    <a:pt x="555" y="804"/>
                  </a:lnTo>
                  <a:lnTo>
                    <a:pt x="539" y="864"/>
                  </a:lnTo>
                  <a:lnTo>
                    <a:pt x="519" y="9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3340" y="2415"/>
              <a:ext cx="42" cy="102"/>
            </a:xfrm>
            <a:custGeom>
              <a:avLst/>
              <a:gdLst/>
              <a:ahLst/>
              <a:cxnLst>
                <a:cxn ang="0">
                  <a:pos x="28" y="25"/>
                </a:cxn>
                <a:cxn ang="0">
                  <a:pos x="42" y="26"/>
                </a:cxn>
                <a:cxn ang="0">
                  <a:pos x="41" y="46"/>
                </a:cxn>
                <a:cxn ang="0">
                  <a:pos x="35" y="65"/>
                </a:cxn>
                <a:cxn ang="0">
                  <a:pos x="26" y="84"/>
                </a:cxn>
                <a:cxn ang="0">
                  <a:pos x="17" y="102"/>
                </a:cxn>
                <a:cxn ang="0">
                  <a:pos x="7" y="102"/>
                </a:cxn>
                <a:cxn ang="0">
                  <a:pos x="3" y="95"/>
                </a:cxn>
                <a:cxn ang="0">
                  <a:pos x="1" y="81"/>
                </a:cxn>
                <a:cxn ang="0">
                  <a:pos x="0" y="71"/>
                </a:cxn>
                <a:cxn ang="0">
                  <a:pos x="14" y="0"/>
                </a:cxn>
                <a:cxn ang="0">
                  <a:pos x="17" y="7"/>
                </a:cxn>
                <a:cxn ang="0">
                  <a:pos x="19" y="13"/>
                </a:cxn>
                <a:cxn ang="0">
                  <a:pos x="22" y="19"/>
                </a:cxn>
                <a:cxn ang="0">
                  <a:pos x="28" y="25"/>
                </a:cxn>
              </a:cxnLst>
              <a:rect l="0" t="0" r="r" b="b"/>
              <a:pathLst>
                <a:path w="42" h="102">
                  <a:moveTo>
                    <a:pt x="28" y="25"/>
                  </a:moveTo>
                  <a:lnTo>
                    <a:pt x="42" y="26"/>
                  </a:lnTo>
                  <a:lnTo>
                    <a:pt x="41" y="46"/>
                  </a:lnTo>
                  <a:lnTo>
                    <a:pt x="35" y="65"/>
                  </a:lnTo>
                  <a:lnTo>
                    <a:pt x="26" y="84"/>
                  </a:lnTo>
                  <a:lnTo>
                    <a:pt x="17" y="102"/>
                  </a:lnTo>
                  <a:lnTo>
                    <a:pt x="7" y="102"/>
                  </a:lnTo>
                  <a:lnTo>
                    <a:pt x="3" y="95"/>
                  </a:lnTo>
                  <a:lnTo>
                    <a:pt x="1" y="81"/>
                  </a:lnTo>
                  <a:lnTo>
                    <a:pt x="0" y="71"/>
                  </a:lnTo>
                  <a:lnTo>
                    <a:pt x="14" y="0"/>
                  </a:lnTo>
                  <a:lnTo>
                    <a:pt x="17" y="7"/>
                  </a:lnTo>
                  <a:lnTo>
                    <a:pt x="19" y="13"/>
                  </a:lnTo>
                  <a:lnTo>
                    <a:pt x="22" y="19"/>
                  </a:lnTo>
                  <a:lnTo>
                    <a:pt x="28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3812" y="2641"/>
              <a:ext cx="95" cy="211"/>
            </a:xfrm>
            <a:custGeom>
              <a:avLst/>
              <a:gdLst/>
              <a:ahLst/>
              <a:cxnLst>
                <a:cxn ang="0">
                  <a:pos x="95" y="156"/>
                </a:cxn>
                <a:cxn ang="0">
                  <a:pos x="86" y="170"/>
                </a:cxn>
                <a:cxn ang="0">
                  <a:pos x="77" y="183"/>
                </a:cxn>
                <a:cxn ang="0">
                  <a:pos x="65" y="198"/>
                </a:cxn>
                <a:cxn ang="0">
                  <a:pos x="54" y="211"/>
                </a:cxn>
                <a:cxn ang="0">
                  <a:pos x="46" y="185"/>
                </a:cxn>
                <a:cxn ang="0">
                  <a:pos x="41" y="160"/>
                </a:cxn>
                <a:cxn ang="0">
                  <a:pos x="33" y="132"/>
                </a:cxn>
                <a:cxn ang="0">
                  <a:pos x="28" y="106"/>
                </a:cxn>
                <a:cxn ang="0">
                  <a:pos x="20" y="78"/>
                </a:cxn>
                <a:cxn ang="0">
                  <a:pos x="14" y="52"/>
                </a:cxn>
                <a:cxn ang="0">
                  <a:pos x="7" y="26"/>
                </a:cxn>
                <a:cxn ang="0">
                  <a:pos x="0" y="0"/>
                </a:cxn>
                <a:cxn ang="0">
                  <a:pos x="17" y="16"/>
                </a:cxn>
                <a:cxn ang="0">
                  <a:pos x="35" y="33"/>
                </a:cxn>
                <a:cxn ang="0">
                  <a:pos x="51" y="52"/>
                </a:cxn>
                <a:cxn ang="0">
                  <a:pos x="65" y="71"/>
                </a:cxn>
                <a:cxn ang="0">
                  <a:pos x="77" y="90"/>
                </a:cxn>
                <a:cxn ang="0">
                  <a:pos x="87" y="112"/>
                </a:cxn>
                <a:cxn ang="0">
                  <a:pos x="93" y="134"/>
                </a:cxn>
                <a:cxn ang="0">
                  <a:pos x="95" y="156"/>
                </a:cxn>
              </a:cxnLst>
              <a:rect l="0" t="0" r="r" b="b"/>
              <a:pathLst>
                <a:path w="95" h="211">
                  <a:moveTo>
                    <a:pt x="95" y="156"/>
                  </a:moveTo>
                  <a:lnTo>
                    <a:pt x="86" y="170"/>
                  </a:lnTo>
                  <a:lnTo>
                    <a:pt x="77" y="183"/>
                  </a:lnTo>
                  <a:lnTo>
                    <a:pt x="65" y="198"/>
                  </a:lnTo>
                  <a:lnTo>
                    <a:pt x="54" y="211"/>
                  </a:lnTo>
                  <a:lnTo>
                    <a:pt x="46" y="185"/>
                  </a:lnTo>
                  <a:lnTo>
                    <a:pt x="41" y="160"/>
                  </a:lnTo>
                  <a:lnTo>
                    <a:pt x="33" y="132"/>
                  </a:lnTo>
                  <a:lnTo>
                    <a:pt x="28" y="106"/>
                  </a:lnTo>
                  <a:lnTo>
                    <a:pt x="20" y="78"/>
                  </a:lnTo>
                  <a:lnTo>
                    <a:pt x="14" y="52"/>
                  </a:lnTo>
                  <a:lnTo>
                    <a:pt x="7" y="26"/>
                  </a:lnTo>
                  <a:lnTo>
                    <a:pt x="0" y="0"/>
                  </a:lnTo>
                  <a:lnTo>
                    <a:pt x="17" y="16"/>
                  </a:lnTo>
                  <a:lnTo>
                    <a:pt x="35" y="33"/>
                  </a:lnTo>
                  <a:lnTo>
                    <a:pt x="51" y="52"/>
                  </a:lnTo>
                  <a:lnTo>
                    <a:pt x="65" y="71"/>
                  </a:lnTo>
                  <a:lnTo>
                    <a:pt x="77" y="90"/>
                  </a:lnTo>
                  <a:lnTo>
                    <a:pt x="87" y="112"/>
                  </a:lnTo>
                  <a:lnTo>
                    <a:pt x="93" y="134"/>
                  </a:lnTo>
                  <a:lnTo>
                    <a:pt x="95" y="1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3876" y="2992"/>
              <a:ext cx="134" cy="57"/>
            </a:xfrm>
            <a:custGeom>
              <a:avLst/>
              <a:gdLst/>
              <a:ahLst/>
              <a:cxnLst>
                <a:cxn ang="0">
                  <a:pos x="134" y="30"/>
                </a:cxn>
                <a:cxn ang="0">
                  <a:pos x="119" y="48"/>
                </a:cxn>
                <a:cxn ang="0">
                  <a:pos x="105" y="57"/>
                </a:cxn>
                <a:cxn ang="0">
                  <a:pos x="87" y="57"/>
                </a:cxn>
                <a:cxn ang="0">
                  <a:pos x="71" y="52"/>
                </a:cxn>
                <a:cxn ang="0">
                  <a:pos x="54" y="44"/>
                </a:cxn>
                <a:cxn ang="0">
                  <a:pos x="36" y="36"/>
                </a:cxn>
                <a:cxn ang="0">
                  <a:pos x="19" y="29"/>
                </a:cxn>
                <a:cxn ang="0">
                  <a:pos x="3" y="25"/>
                </a:cxn>
                <a:cxn ang="0">
                  <a:pos x="0" y="0"/>
                </a:cxn>
                <a:cxn ang="0">
                  <a:pos x="16" y="4"/>
                </a:cxn>
                <a:cxn ang="0">
                  <a:pos x="33" y="9"/>
                </a:cxn>
                <a:cxn ang="0">
                  <a:pos x="49" y="13"/>
                </a:cxn>
                <a:cxn ang="0">
                  <a:pos x="65" y="17"/>
                </a:cxn>
                <a:cxn ang="0">
                  <a:pos x="83" y="20"/>
                </a:cxn>
                <a:cxn ang="0">
                  <a:pos x="99" y="25"/>
                </a:cxn>
                <a:cxn ang="0">
                  <a:pos x="116" y="28"/>
                </a:cxn>
                <a:cxn ang="0">
                  <a:pos x="134" y="30"/>
                </a:cxn>
              </a:cxnLst>
              <a:rect l="0" t="0" r="r" b="b"/>
              <a:pathLst>
                <a:path w="134" h="57">
                  <a:moveTo>
                    <a:pt x="134" y="30"/>
                  </a:moveTo>
                  <a:lnTo>
                    <a:pt x="119" y="48"/>
                  </a:lnTo>
                  <a:lnTo>
                    <a:pt x="105" y="57"/>
                  </a:lnTo>
                  <a:lnTo>
                    <a:pt x="87" y="57"/>
                  </a:lnTo>
                  <a:lnTo>
                    <a:pt x="71" y="52"/>
                  </a:lnTo>
                  <a:lnTo>
                    <a:pt x="54" y="44"/>
                  </a:lnTo>
                  <a:lnTo>
                    <a:pt x="36" y="36"/>
                  </a:lnTo>
                  <a:lnTo>
                    <a:pt x="19" y="29"/>
                  </a:lnTo>
                  <a:lnTo>
                    <a:pt x="3" y="25"/>
                  </a:lnTo>
                  <a:lnTo>
                    <a:pt x="0" y="0"/>
                  </a:lnTo>
                  <a:lnTo>
                    <a:pt x="16" y="4"/>
                  </a:lnTo>
                  <a:lnTo>
                    <a:pt x="33" y="9"/>
                  </a:lnTo>
                  <a:lnTo>
                    <a:pt x="49" y="13"/>
                  </a:lnTo>
                  <a:lnTo>
                    <a:pt x="65" y="17"/>
                  </a:lnTo>
                  <a:lnTo>
                    <a:pt x="83" y="20"/>
                  </a:lnTo>
                  <a:lnTo>
                    <a:pt x="99" y="25"/>
                  </a:lnTo>
                  <a:lnTo>
                    <a:pt x="116" y="28"/>
                  </a:lnTo>
                  <a:lnTo>
                    <a:pt x="134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3775" y="3041"/>
              <a:ext cx="180" cy="338"/>
            </a:xfrm>
            <a:custGeom>
              <a:avLst/>
              <a:gdLst/>
              <a:ahLst/>
              <a:cxnLst>
                <a:cxn ang="0">
                  <a:pos x="171" y="88"/>
                </a:cxn>
                <a:cxn ang="0">
                  <a:pos x="161" y="148"/>
                </a:cxn>
                <a:cxn ang="0">
                  <a:pos x="156" y="210"/>
                </a:cxn>
                <a:cxn ang="0">
                  <a:pos x="153" y="276"/>
                </a:cxn>
                <a:cxn ang="0">
                  <a:pos x="149" y="338"/>
                </a:cxn>
                <a:cxn ang="0">
                  <a:pos x="9" y="330"/>
                </a:cxn>
                <a:cxn ang="0">
                  <a:pos x="8" y="322"/>
                </a:cxn>
                <a:cxn ang="0">
                  <a:pos x="5" y="315"/>
                </a:cxn>
                <a:cxn ang="0">
                  <a:pos x="3" y="309"/>
                </a:cxn>
                <a:cxn ang="0">
                  <a:pos x="0" y="302"/>
                </a:cxn>
                <a:cxn ang="0">
                  <a:pos x="8" y="299"/>
                </a:cxn>
                <a:cxn ang="0">
                  <a:pos x="18" y="296"/>
                </a:cxn>
                <a:cxn ang="0">
                  <a:pos x="27" y="293"/>
                </a:cxn>
                <a:cxn ang="0">
                  <a:pos x="37" y="290"/>
                </a:cxn>
                <a:cxn ang="0">
                  <a:pos x="44" y="287"/>
                </a:cxn>
                <a:cxn ang="0">
                  <a:pos x="51" y="282"/>
                </a:cxn>
                <a:cxn ang="0">
                  <a:pos x="54" y="273"/>
                </a:cxn>
                <a:cxn ang="0">
                  <a:pos x="56" y="263"/>
                </a:cxn>
                <a:cxn ang="0">
                  <a:pos x="65" y="231"/>
                </a:cxn>
                <a:cxn ang="0">
                  <a:pos x="73" y="199"/>
                </a:cxn>
                <a:cxn ang="0">
                  <a:pos x="82" y="165"/>
                </a:cxn>
                <a:cxn ang="0">
                  <a:pos x="91" y="133"/>
                </a:cxn>
                <a:cxn ang="0">
                  <a:pos x="97" y="101"/>
                </a:cxn>
                <a:cxn ang="0">
                  <a:pos x="102" y="67"/>
                </a:cxn>
                <a:cxn ang="0">
                  <a:pos x="104" y="34"/>
                </a:cxn>
                <a:cxn ang="0">
                  <a:pos x="102" y="0"/>
                </a:cxn>
                <a:cxn ang="0">
                  <a:pos x="117" y="6"/>
                </a:cxn>
                <a:cxn ang="0">
                  <a:pos x="133" y="12"/>
                </a:cxn>
                <a:cxn ang="0">
                  <a:pos x="149" y="18"/>
                </a:cxn>
                <a:cxn ang="0">
                  <a:pos x="164" y="27"/>
                </a:cxn>
                <a:cxn ang="0">
                  <a:pos x="174" y="37"/>
                </a:cxn>
                <a:cxn ang="0">
                  <a:pos x="180" y="50"/>
                </a:cxn>
                <a:cxn ang="0">
                  <a:pos x="180" y="67"/>
                </a:cxn>
                <a:cxn ang="0">
                  <a:pos x="171" y="88"/>
                </a:cxn>
              </a:cxnLst>
              <a:rect l="0" t="0" r="r" b="b"/>
              <a:pathLst>
                <a:path w="180" h="338">
                  <a:moveTo>
                    <a:pt x="171" y="88"/>
                  </a:moveTo>
                  <a:lnTo>
                    <a:pt x="161" y="148"/>
                  </a:lnTo>
                  <a:lnTo>
                    <a:pt x="156" y="210"/>
                  </a:lnTo>
                  <a:lnTo>
                    <a:pt x="153" y="276"/>
                  </a:lnTo>
                  <a:lnTo>
                    <a:pt x="149" y="338"/>
                  </a:lnTo>
                  <a:lnTo>
                    <a:pt x="9" y="330"/>
                  </a:lnTo>
                  <a:lnTo>
                    <a:pt x="8" y="322"/>
                  </a:lnTo>
                  <a:lnTo>
                    <a:pt x="5" y="315"/>
                  </a:lnTo>
                  <a:lnTo>
                    <a:pt x="3" y="309"/>
                  </a:lnTo>
                  <a:lnTo>
                    <a:pt x="0" y="302"/>
                  </a:lnTo>
                  <a:lnTo>
                    <a:pt x="8" y="299"/>
                  </a:lnTo>
                  <a:lnTo>
                    <a:pt x="18" y="296"/>
                  </a:lnTo>
                  <a:lnTo>
                    <a:pt x="27" y="293"/>
                  </a:lnTo>
                  <a:lnTo>
                    <a:pt x="37" y="290"/>
                  </a:lnTo>
                  <a:lnTo>
                    <a:pt x="44" y="287"/>
                  </a:lnTo>
                  <a:lnTo>
                    <a:pt x="51" y="282"/>
                  </a:lnTo>
                  <a:lnTo>
                    <a:pt x="54" y="273"/>
                  </a:lnTo>
                  <a:lnTo>
                    <a:pt x="56" y="263"/>
                  </a:lnTo>
                  <a:lnTo>
                    <a:pt x="65" y="231"/>
                  </a:lnTo>
                  <a:lnTo>
                    <a:pt x="73" y="199"/>
                  </a:lnTo>
                  <a:lnTo>
                    <a:pt x="82" y="165"/>
                  </a:lnTo>
                  <a:lnTo>
                    <a:pt x="91" y="133"/>
                  </a:lnTo>
                  <a:lnTo>
                    <a:pt x="97" y="101"/>
                  </a:lnTo>
                  <a:lnTo>
                    <a:pt x="102" y="67"/>
                  </a:lnTo>
                  <a:lnTo>
                    <a:pt x="104" y="34"/>
                  </a:lnTo>
                  <a:lnTo>
                    <a:pt x="102" y="0"/>
                  </a:lnTo>
                  <a:lnTo>
                    <a:pt x="117" y="6"/>
                  </a:lnTo>
                  <a:lnTo>
                    <a:pt x="133" y="12"/>
                  </a:lnTo>
                  <a:lnTo>
                    <a:pt x="149" y="18"/>
                  </a:lnTo>
                  <a:lnTo>
                    <a:pt x="164" y="27"/>
                  </a:lnTo>
                  <a:lnTo>
                    <a:pt x="174" y="37"/>
                  </a:lnTo>
                  <a:lnTo>
                    <a:pt x="180" y="50"/>
                  </a:lnTo>
                  <a:lnTo>
                    <a:pt x="180" y="67"/>
                  </a:lnTo>
                  <a:lnTo>
                    <a:pt x="171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3953" y="3057"/>
              <a:ext cx="63" cy="304"/>
            </a:xfrm>
            <a:custGeom>
              <a:avLst/>
              <a:gdLst/>
              <a:ahLst/>
              <a:cxnLst>
                <a:cxn ang="0">
                  <a:pos x="45" y="264"/>
                </a:cxn>
                <a:cxn ang="0">
                  <a:pos x="39" y="270"/>
                </a:cxn>
                <a:cxn ang="0">
                  <a:pos x="34" y="274"/>
                </a:cxn>
                <a:cxn ang="0">
                  <a:pos x="28" y="279"/>
                </a:cxn>
                <a:cxn ang="0">
                  <a:pos x="22" y="283"/>
                </a:cxn>
                <a:cxn ang="0">
                  <a:pos x="16" y="287"/>
                </a:cxn>
                <a:cxn ang="0">
                  <a:pos x="10" y="292"/>
                </a:cxn>
                <a:cxn ang="0">
                  <a:pos x="6" y="298"/>
                </a:cxn>
                <a:cxn ang="0">
                  <a:pos x="0" y="304"/>
                </a:cxn>
                <a:cxn ang="0">
                  <a:pos x="3" y="234"/>
                </a:cxn>
                <a:cxn ang="0">
                  <a:pos x="13" y="165"/>
                </a:cxn>
                <a:cxn ang="0">
                  <a:pos x="23" y="97"/>
                </a:cxn>
                <a:cxn ang="0">
                  <a:pos x="34" y="28"/>
                </a:cxn>
                <a:cxn ang="0">
                  <a:pos x="63" y="0"/>
                </a:cxn>
                <a:cxn ang="0">
                  <a:pos x="61" y="69"/>
                </a:cxn>
                <a:cxn ang="0">
                  <a:pos x="53" y="133"/>
                </a:cxn>
                <a:cxn ang="0">
                  <a:pos x="44" y="197"/>
                </a:cxn>
                <a:cxn ang="0">
                  <a:pos x="45" y="264"/>
                </a:cxn>
              </a:cxnLst>
              <a:rect l="0" t="0" r="r" b="b"/>
              <a:pathLst>
                <a:path w="63" h="304">
                  <a:moveTo>
                    <a:pt x="45" y="264"/>
                  </a:moveTo>
                  <a:lnTo>
                    <a:pt x="39" y="270"/>
                  </a:lnTo>
                  <a:lnTo>
                    <a:pt x="34" y="274"/>
                  </a:lnTo>
                  <a:lnTo>
                    <a:pt x="28" y="279"/>
                  </a:lnTo>
                  <a:lnTo>
                    <a:pt x="22" y="283"/>
                  </a:lnTo>
                  <a:lnTo>
                    <a:pt x="16" y="287"/>
                  </a:lnTo>
                  <a:lnTo>
                    <a:pt x="10" y="292"/>
                  </a:lnTo>
                  <a:lnTo>
                    <a:pt x="6" y="298"/>
                  </a:lnTo>
                  <a:lnTo>
                    <a:pt x="0" y="304"/>
                  </a:lnTo>
                  <a:lnTo>
                    <a:pt x="3" y="234"/>
                  </a:lnTo>
                  <a:lnTo>
                    <a:pt x="13" y="165"/>
                  </a:lnTo>
                  <a:lnTo>
                    <a:pt x="23" y="97"/>
                  </a:lnTo>
                  <a:lnTo>
                    <a:pt x="34" y="28"/>
                  </a:lnTo>
                  <a:lnTo>
                    <a:pt x="63" y="0"/>
                  </a:lnTo>
                  <a:lnTo>
                    <a:pt x="61" y="69"/>
                  </a:lnTo>
                  <a:lnTo>
                    <a:pt x="53" y="133"/>
                  </a:lnTo>
                  <a:lnTo>
                    <a:pt x="44" y="197"/>
                  </a:lnTo>
                  <a:lnTo>
                    <a:pt x="45" y="26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auto">
            <a:xfrm>
              <a:off x="3183" y="3036"/>
              <a:ext cx="72" cy="62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72" y="0"/>
                </a:cxn>
                <a:cxn ang="0">
                  <a:pos x="61" y="62"/>
                </a:cxn>
                <a:cxn ang="0">
                  <a:pos x="0" y="55"/>
                </a:cxn>
              </a:cxnLst>
              <a:rect l="0" t="0" r="r" b="b"/>
              <a:pathLst>
                <a:path w="72" h="62">
                  <a:moveTo>
                    <a:pt x="0" y="55"/>
                  </a:moveTo>
                  <a:lnTo>
                    <a:pt x="72" y="0"/>
                  </a:lnTo>
                  <a:lnTo>
                    <a:pt x="61" y="62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8" name="Freeform 36"/>
            <p:cNvSpPr>
              <a:spLocks/>
            </p:cNvSpPr>
            <p:nvPr/>
          </p:nvSpPr>
          <p:spPr bwMode="auto">
            <a:xfrm>
              <a:off x="3366" y="3259"/>
              <a:ext cx="345" cy="511"/>
            </a:xfrm>
            <a:custGeom>
              <a:avLst/>
              <a:gdLst/>
              <a:ahLst/>
              <a:cxnLst>
                <a:cxn ang="0">
                  <a:pos x="283" y="59"/>
                </a:cxn>
                <a:cxn ang="0">
                  <a:pos x="345" y="71"/>
                </a:cxn>
                <a:cxn ang="0">
                  <a:pos x="342" y="94"/>
                </a:cxn>
                <a:cxn ang="0">
                  <a:pos x="337" y="116"/>
                </a:cxn>
                <a:cxn ang="0">
                  <a:pos x="329" y="138"/>
                </a:cxn>
                <a:cxn ang="0">
                  <a:pos x="321" y="158"/>
                </a:cxn>
                <a:cxn ang="0">
                  <a:pos x="313" y="180"/>
                </a:cxn>
                <a:cxn ang="0">
                  <a:pos x="306" y="202"/>
                </a:cxn>
                <a:cxn ang="0">
                  <a:pos x="300" y="224"/>
                </a:cxn>
                <a:cxn ang="0">
                  <a:pos x="297" y="247"/>
                </a:cxn>
                <a:cxn ang="0">
                  <a:pos x="297" y="313"/>
                </a:cxn>
                <a:cxn ang="0">
                  <a:pos x="297" y="381"/>
                </a:cxn>
                <a:cxn ang="0">
                  <a:pos x="290" y="448"/>
                </a:cxn>
                <a:cxn ang="0">
                  <a:pos x="271" y="509"/>
                </a:cxn>
                <a:cxn ang="0">
                  <a:pos x="261" y="511"/>
                </a:cxn>
                <a:cxn ang="0">
                  <a:pos x="252" y="509"/>
                </a:cxn>
                <a:cxn ang="0">
                  <a:pos x="243" y="507"/>
                </a:cxn>
                <a:cxn ang="0">
                  <a:pos x="236" y="504"/>
                </a:cxn>
                <a:cxn ang="0">
                  <a:pos x="229" y="499"/>
                </a:cxn>
                <a:cxn ang="0">
                  <a:pos x="222" y="496"/>
                </a:cxn>
                <a:cxn ang="0">
                  <a:pos x="214" y="493"/>
                </a:cxn>
                <a:cxn ang="0">
                  <a:pos x="206" y="493"/>
                </a:cxn>
                <a:cxn ang="0">
                  <a:pos x="182" y="473"/>
                </a:cxn>
                <a:cxn ang="0">
                  <a:pos x="165" y="447"/>
                </a:cxn>
                <a:cxn ang="0">
                  <a:pos x="150" y="419"/>
                </a:cxn>
                <a:cxn ang="0">
                  <a:pos x="139" y="390"/>
                </a:cxn>
                <a:cxn ang="0">
                  <a:pos x="124" y="362"/>
                </a:cxn>
                <a:cxn ang="0">
                  <a:pos x="108" y="336"/>
                </a:cxn>
                <a:cxn ang="0">
                  <a:pos x="85" y="316"/>
                </a:cxn>
                <a:cxn ang="0">
                  <a:pos x="54" y="300"/>
                </a:cxn>
                <a:cxn ang="0">
                  <a:pos x="41" y="281"/>
                </a:cxn>
                <a:cxn ang="0">
                  <a:pos x="31" y="259"/>
                </a:cxn>
                <a:cxn ang="0">
                  <a:pos x="22" y="238"/>
                </a:cxn>
                <a:cxn ang="0">
                  <a:pos x="16" y="215"/>
                </a:cxn>
                <a:cxn ang="0">
                  <a:pos x="10" y="193"/>
                </a:cxn>
                <a:cxn ang="0">
                  <a:pos x="7" y="170"/>
                </a:cxn>
                <a:cxn ang="0">
                  <a:pos x="4" y="147"/>
                </a:cxn>
                <a:cxn ang="0">
                  <a:pos x="2" y="123"/>
                </a:cxn>
                <a:cxn ang="0">
                  <a:pos x="0" y="0"/>
                </a:cxn>
                <a:cxn ang="0">
                  <a:pos x="19" y="2"/>
                </a:cxn>
                <a:cxn ang="0">
                  <a:pos x="37" y="5"/>
                </a:cxn>
                <a:cxn ang="0">
                  <a:pos x="55" y="8"/>
                </a:cxn>
                <a:cxn ang="0">
                  <a:pos x="73" y="10"/>
                </a:cxn>
                <a:cxn ang="0">
                  <a:pos x="92" y="13"/>
                </a:cxn>
                <a:cxn ang="0">
                  <a:pos x="109" y="16"/>
                </a:cxn>
                <a:cxn ang="0">
                  <a:pos x="128" y="18"/>
                </a:cxn>
                <a:cxn ang="0">
                  <a:pos x="146" y="21"/>
                </a:cxn>
                <a:cxn ang="0">
                  <a:pos x="163" y="24"/>
                </a:cxn>
                <a:cxn ang="0">
                  <a:pos x="181" y="29"/>
                </a:cxn>
                <a:cxn ang="0">
                  <a:pos x="198" y="32"/>
                </a:cxn>
                <a:cxn ang="0">
                  <a:pos x="216" y="36"/>
                </a:cxn>
                <a:cxn ang="0">
                  <a:pos x="233" y="42"/>
                </a:cxn>
                <a:cxn ang="0">
                  <a:pos x="249" y="46"/>
                </a:cxn>
                <a:cxn ang="0">
                  <a:pos x="267" y="52"/>
                </a:cxn>
                <a:cxn ang="0">
                  <a:pos x="283" y="59"/>
                </a:cxn>
              </a:cxnLst>
              <a:rect l="0" t="0" r="r" b="b"/>
              <a:pathLst>
                <a:path w="345" h="511">
                  <a:moveTo>
                    <a:pt x="283" y="59"/>
                  </a:moveTo>
                  <a:lnTo>
                    <a:pt x="345" y="71"/>
                  </a:lnTo>
                  <a:lnTo>
                    <a:pt x="342" y="94"/>
                  </a:lnTo>
                  <a:lnTo>
                    <a:pt x="337" y="116"/>
                  </a:lnTo>
                  <a:lnTo>
                    <a:pt x="329" y="138"/>
                  </a:lnTo>
                  <a:lnTo>
                    <a:pt x="321" y="158"/>
                  </a:lnTo>
                  <a:lnTo>
                    <a:pt x="313" y="180"/>
                  </a:lnTo>
                  <a:lnTo>
                    <a:pt x="306" y="202"/>
                  </a:lnTo>
                  <a:lnTo>
                    <a:pt x="300" y="224"/>
                  </a:lnTo>
                  <a:lnTo>
                    <a:pt x="297" y="247"/>
                  </a:lnTo>
                  <a:lnTo>
                    <a:pt x="297" y="313"/>
                  </a:lnTo>
                  <a:lnTo>
                    <a:pt x="297" y="381"/>
                  </a:lnTo>
                  <a:lnTo>
                    <a:pt x="290" y="448"/>
                  </a:lnTo>
                  <a:lnTo>
                    <a:pt x="271" y="509"/>
                  </a:lnTo>
                  <a:lnTo>
                    <a:pt x="261" y="511"/>
                  </a:lnTo>
                  <a:lnTo>
                    <a:pt x="252" y="509"/>
                  </a:lnTo>
                  <a:lnTo>
                    <a:pt x="243" y="507"/>
                  </a:lnTo>
                  <a:lnTo>
                    <a:pt x="236" y="504"/>
                  </a:lnTo>
                  <a:lnTo>
                    <a:pt x="229" y="499"/>
                  </a:lnTo>
                  <a:lnTo>
                    <a:pt x="222" y="496"/>
                  </a:lnTo>
                  <a:lnTo>
                    <a:pt x="214" y="493"/>
                  </a:lnTo>
                  <a:lnTo>
                    <a:pt x="206" y="493"/>
                  </a:lnTo>
                  <a:lnTo>
                    <a:pt x="182" y="473"/>
                  </a:lnTo>
                  <a:lnTo>
                    <a:pt x="165" y="447"/>
                  </a:lnTo>
                  <a:lnTo>
                    <a:pt x="150" y="419"/>
                  </a:lnTo>
                  <a:lnTo>
                    <a:pt x="139" y="390"/>
                  </a:lnTo>
                  <a:lnTo>
                    <a:pt x="124" y="362"/>
                  </a:lnTo>
                  <a:lnTo>
                    <a:pt x="108" y="336"/>
                  </a:lnTo>
                  <a:lnTo>
                    <a:pt x="85" y="316"/>
                  </a:lnTo>
                  <a:lnTo>
                    <a:pt x="54" y="300"/>
                  </a:lnTo>
                  <a:lnTo>
                    <a:pt x="41" y="281"/>
                  </a:lnTo>
                  <a:lnTo>
                    <a:pt x="31" y="259"/>
                  </a:lnTo>
                  <a:lnTo>
                    <a:pt x="22" y="238"/>
                  </a:lnTo>
                  <a:lnTo>
                    <a:pt x="16" y="215"/>
                  </a:lnTo>
                  <a:lnTo>
                    <a:pt x="10" y="193"/>
                  </a:lnTo>
                  <a:lnTo>
                    <a:pt x="7" y="170"/>
                  </a:lnTo>
                  <a:lnTo>
                    <a:pt x="4" y="147"/>
                  </a:lnTo>
                  <a:lnTo>
                    <a:pt x="2" y="123"/>
                  </a:lnTo>
                  <a:lnTo>
                    <a:pt x="0" y="0"/>
                  </a:lnTo>
                  <a:lnTo>
                    <a:pt x="19" y="2"/>
                  </a:lnTo>
                  <a:lnTo>
                    <a:pt x="37" y="5"/>
                  </a:lnTo>
                  <a:lnTo>
                    <a:pt x="55" y="8"/>
                  </a:lnTo>
                  <a:lnTo>
                    <a:pt x="73" y="10"/>
                  </a:lnTo>
                  <a:lnTo>
                    <a:pt x="92" y="13"/>
                  </a:lnTo>
                  <a:lnTo>
                    <a:pt x="109" y="16"/>
                  </a:lnTo>
                  <a:lnTo>
                    <a:pt x="128" y="18"/>
                  </a:lnTo>
                  <a:lnTo>
                    <a:pt x="146" y="21"/>
                  </a:lnTo>
                  <a:lnTo>
                    <a:pt x="163" y="24"/>
                  </a:lnTo>
                  <a:lnTo>
                    <a:pt x="181" y="29"/>
                  </a:lnTo>
                  <a:lnTo>
                    <a:pt x="198" y="32"/>
                  </a:lnTo>
                  <a:lnTo>
                    <a:pt x="216" y="36"/>
                  </a:lnTo>
                  <a:lnTo>
                    <a:pt x="233" y="42"/>
                  </a:lnTo>
                  <a:lnTo>
                    <a:pt x="249" y="46"/>
                  </a:lnTo>
                  <a:lnTo>
                    <a:pt x="267" y="52"/>
                  </a:lnTo>
                  <a:lnTo>
                    <a:pt x="283" y="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auto">
            <a:xfrm>
              <a:off x="3697" y="3353"/>
              <a:ext cx="175" cy="362"/>
            </a:xfrm>
            <a:custGeom>
              <a:avLst/>
              <a:gdLst/>
              <a:ahLst/>
              <a:cxnLst>
                <a:cxn ang="0">
                  <a:pos x="68" y="201"/>
                </a:cxn>
                <a:cxn ang="0">
                  <a:pos x="84" y="216"/>
                </a:cxn>
                <a:cxn ang="0">
                  <a:pos x="100" y="229"/>
                </a:cxn>
                <a:cxn ang="0">
                  <a:pos x="118" y="242"/>
                </a:cxn>
                <a:cxn ang="0">
                  <a:pos x="132" y="257"/>
                </a:cxn>
                <a:cxn ang="0">
                  <a:pos x="147" y="273"/>
                </a:cxn>
                <a:cxn ang="0">
                  <a:pos x="160" y="289"/>
                </a:cxn>
                <a:cxn ang="0">
                  <a:pos x="169" y="306"/>
                </a:cxn>
                <a:cxn ang="0">
                  <a:pos x="175" y="327"/>
                </a:cxn>
                <a:cxn ang="0">
                  <a:pos x="129" y="362"/>
                </a:cxn>
                <a:cxn ang="0">
                  <a:pos x="115" y="351"/>
                </a:cxn>
                <a:cxn ang="0">
                  <a:pos x="99" y="341"/>
                </a:cxn>
                <a:cxn ang="0">
                  <a:pos x="84" y="332"/>
                </a:cxn>
                <a:cxn ang="0">
                  <a:pos x="68" y="324"/>
                </a:cxn>
                <a:cxn ang="0">
                  <a:pos x="52" y="315"/>
                </a:cxn>
                <a:cxn ang="0">
                  <a:pos x="35" y="309"/>
                </a:cxn>
                <a:cxn ang="0">
                  <a:pos x="19" y="302"/>
                </a:cxn>
                <a:cxn ang="0">
                  <a:pos x="1" y="297"/>
                </a:cxn>
                <a:cxn ang="0">
                  <a:pos x="0" y="260"/>
                </a:cxn>
                <a:cxn ang="0">
                  <a:pos x="1" y="222"/>
                </a:cxn>
                <a:cxn ang="0">
                  <a:pos x="3" y="184"/>
                </a:cxn>
                <a:cxn ang="0">
                  <a:pos x="7" y="144"/>
                </a:cxn>
                <a:cxn ang="0">
                  <a:pos x="13" y="107"/>
                </a:cxn>
                <a:cxn ang="0">
                  <a:pos x="22" y="70"/>
                </a:cxn>
                <a:cxn ang="0">
                  <a:pos x="32" y="34"/>
                </a:cxn>
                <a:cxn ang="0">
                  <a:pos x="45" y="0"/>
                </a:cxn>
                <a:cxn ang="0">
                  <a:pos x="55" y="50"/>
                </a:cxn>
                <a:cxn ang="0">
                  <a:pos x="59" y="101"/>
                </a:cxn>
                <a:cxn ang="0">
                  <a:pos x="62" y="152"/>
                </a:cxn>
                <a:cxn ang="0">
                  <a:pos x="68" y="201"/>
                </a:cxn>
              </a:cxnLst>
              <a:rect l="0" t="0" r="r" b="b"/>
              <a:pathLst>
                <a:path w="175" h="362">
                  <a:moveTo>
                    <a:pt x="68" y="201"/>
                  </a:moveTo>
                  <a:lnTo>
                    <a:pt x="84" y="216"/>
                  </a:lnTo>
                  <a:lnTo>
                    <a:pt x="100" y="229"/>
                  </a:lnTo>
                  <a:lnTo>
                    <a:pt x="118" y="242"/>
                  </a:lnTo>
                  <a:lnTo>
                    <a:pt x="132" y="257"/>
                  </a:lnTo>
                  <a:lnTo>
                    <a:pt x="147" y="273"/>
                  </a:lnTo>
                  <a:lnTo>
                    <a:pt x="160" y="289"/>
                  </a:lnTo>
                  <a:lnTo>
                    <a:pt x="169" y="306"/>
                  </a:lnTo>
                  <a:lnTo>
                    <a:pt x="175" y="327"/>
                  </a:lnTo>
                  <a:lnTo>
                    <a:pt x="129" y="362"/>
                  </a:lnTo>
                  <a:lnTo>
                    <a:pt x="115" y="351"/>
                  </a:lnTo>
                  <a:lnTo>
                    <a:pt x="99" y="341"/>
                  </a:lnTo>
                  <a:lnTo>
                    <a:pt x="84" y="332"/>
                  </a:lnTo>
                  <a:lnTo>
                    <a:pt x="68" y="324"/>
                  </a:lnTo>
                  <a:lnTo>
                    <a:pt x="52" y="315"/>
                  </a:lnTo>
                  <a:lnTo>
                    <a:pt x="35" y="309"/>
                  </a:lnTo>
                  <a:lnTo>
                    <a:pt x="19" y="302"/>
                  </a:lnTo>
                  <a:lnTo>
                    <a:pt x="1" y="297"/>
                  </a:lnTo>
                  <a:lnTo>
                    <a:pt x="0" y="260"/>
                  </a:lnTo>
                  <a:lnTo>
                    <a:pt x="1" y="222"/>
                  </a:lnTo>
                  <a:lnTo>
                    <a:pt x="3" y="184"/>
                  </a:lnTo>
                  <a:lnTo>
                    <a:pt x="7" y="144"/>
                  </a:lnTo>
                  <a:lnTo>
                    <a:pt x="13" y="107"/>
                  </a:lnTo>
                  <a:lnTo>
                    <a:pt x="22" y="70"/>
                  </a:lnTo>
                  <a:lnTo>
                    <a:pt x="32" y="34"/>
                  </a:lnTo>
                  <a:lnTo>
                    <a:pt x="45" y="0"/>
                  </a:lnTo>
                  <a:lnTo>
                    <a:pt x="55" y="50"/>
                  </a:lnTo>
                  <a:lnTo>
                    <a:pt x="59" y="101"/>
                  </a:lnTo>
                  <a:lnTo>
                    <a:pt x="62" y="152"/>
                  </a:lnTo>
                  <a:lnTo>
                    <a:pt x="68" y="2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auto">
            <a:xfrm>
              <a:off x="3809" y="3709"/>
              <a:ext cx="87" cy="10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77" y="14"/>
                </a:cxn>
                <a:cxn ang="0">
                  <a:pos x="71" y="33"/>
                </a:cxn>
                <a:cxn ang="0">
                  <a:pos x="67" y="54"/>
                </a:cxn>
                <a:cxn ang="0">
                  <a:pos x="63" y="74"/>
                </a:cxn>
                <a:cxn ang="0">
                  <a:pos x="55" y="92"/>
                </a:cxn>
                <a:cxn ang="0">
                  <a:pos x="45" y="102"/>
                </a:cxn>
                <a:cxn ang="0">
                  <a:pos x="26" y="105"/>
                </a:cxn>
                <a:cxn ang="0">
                  <a:pos x="0" y="97"/>
                </a:cxn>
                <a:cxn ang="0">
                  <a:pos x="13" y="84"/>
                </a:cxn>
                <a:cxn ang="0">
                  <a:pos x="23" y="70"/>
                </a:cxn>
                <a:cxn ang="0">
                  <a:pos x="31" y="55"/>
                </a:cxn>
                <a:cxn ang="0">
                  <a:pos x="38" y="42"/>
                </a:cxn>
                <a:cxn ang="0">
                  <a:pos x="45" y="29"/>
                </a:cxn>
                <a:cxn ang="0">
                  <a:pos x="55" y="16"/>
                </a:cxn>
                <a:cxn ang="0">
                  <a:pos x="68" y="7"/>
                </a:cxn>
                <a:cxn ang="0">
                  <a:pos x="87" y="0"/>
                </a:cxn>
              </a:cxnLst>
              <a:rect l="0" t="0" r="r" b="b"/>
              <a:pathLst>
                <a:path w="87" h="105">
                  <a:moveTo>
                    <a:pt x="87" y="0"/>
                  </a:moveTo>
                  <a:lnTo>
                    <a:pt x="77" y="14"/>
                  </a:lnTo>
                  <a:lnTo>
                    <a:pt x="71" y="33"/>
                  </a:lnTo>
                  <a:lnTo>
                    <a:pt x="67" y="54"/>
                  </a:lnTo>
                  <a:lnTo>
                    <a:pt x="63" y="74"/>
                  </a:lnTo>
                  <a:lnTo>
                    <a:pt x="55" y="92"/>
                  </a:lnTo>
                  <a:lnTo>
                    <a:pt x="45" y="102"/>
                  </a:lnTo>
                  <a:lnTo>
                    <a:pt x="26" y="105"/>
                  </a:lnTo>
                  <a:lnTo>
                    <a:pt x="0" y="97"/>
                  </a:lnTo>
                  <a:lnTo>
                    <a:pt x="13" y="84"/>
                  </a:lnTo>
                  <a:lnTo>
                    <a:pt x="23" y="70"/>
                  </a:lnTo>
                  <a:lnTo>
                    <a:pt x="31" y="55"/>
                  </a:lnTo>
                  <a:lnTo>
                    <a:pt x="38" y="42"/>
                  </a:lnTo>
                  <a:lnTo>
                    <a:pt x="45" y="29"/>
                  </a:lnTo>
                  <a:lnTo>
                    <a:pt x="55" y="16"/>
                  </a:lnTo>
                  <a:lnTo>
                    <a:pt x="68" y="7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3503" y="3785"/>
              <a:ext cx="131" cy="80"/>
            </a:xfrm>
            <a:custGeom>
              <a:avLst/>
              <a:gdLst/>
              <a:ahLst/>
              <a:cxnLst>
                <a:cxn ang="0">
                  <a:pos x="131" y="27"/>
                </a:cxn>
                <a:cxn ang="0">
                  <a:pos x="127" y="65"/>
                </a:cxn>
                <a:cxn ang="0">
                  <a:pos x="0" y="80"/>
                </a:cxn>
                <a:cxn ang="0">
                  <a:pos x="12" y="72"/>
                </a:cxn>
                <a:cxn ang="0">
                  <a:pos x="25" y="64"/>
                </a:cxn>
                <a:cxn ang="0">
                  <a:pos x="36" y="55"/>
                </a:cxn>
                <a:cxn ang="0">
                  <a:pos x="50" y="45"/>
                </a:cxn>
                <a:cxn ang="0">
                  <a:pos x="61" y="34"/>
                </a:cxn>
                <a:cxn ang="0">
                  <a:pos x="73" y="23"/>
                </a:cxn>
                <a:cxn ang="0">
                  <a:pos x="83" y="11"/>
                </a:cxn>
                <a:cxn ang="0">
                  <a:pos x="92" y="0"/>
                </a:cxn>
                <a:cxn ang="0">
                  <a:pos x="98" y="4"/>
                </a:cxn>
                <a:cxn ang="0">
                  <a:pos x="103" y="7"/>
                </a:cxn>
                <a:cxn ang="0">
                  <a:pos x="111" y="7"/>
                </a:cxn>
                <a:cxn ang="0">
                  <a:pos x="118" y="8"/>
                </a:cxn>
                <a:cxn ang="0">
                  <a:pos x="124" y="10"/>
                </a:cxn>
                <a:cxn ang="0">
                  <a:pos x="128" y="13"/>
                </a:cxn>
                <a:cxn ang="0">
                  <a:pos x="131" y="18"/>
                </a:cxn>
                <a:cxn ang="0">
                  <a:pos x="131" y="27"/>
                </a:cxn>
              </a:cxnLst>
              <a:rect l="0" t="0" r="r" b="b"/>
              <a:pathLst>
                <a:path w="131" h="80">
                  <a:moveTo>
                    <a:pt x="131" y="27"/>
                  </a:moveTo>
                  <a:lnTo>
                    <a:pt x="127" y="65"/>
                  </a:lnTo>
                  <a:lnTo>
                    <a:pt x="0" y="80"/>
                  </a:lnTo>
                  <a:lnTo>
                    <a:pt x="12" y="72"/>
                  </a:lnTo>
                  <a:lnTo>
                    <a:pt x="25" y="64"/>
                  </a:lnTo>
                  <a:lnTo>
                    <a:pt x="36" y="55"/>
                  </a:lnTo>
                  <a:lnTo>
                    <a:pt x="50" y="45"/>
                  </a:lnTo>
                  <a:lnTo>
                    <a:pt x="61" y="34"/>
                  </a:lnTo>
                  <a:lnTo>
                    <a:pt x="73" y="23"/>
                  </a:lnTo>
                  <a:lnTo>
                    <a:pt x="83" y="11"/>
                  </a:lnTo>
                  <a:lnTo>
                    <a:pt x="92" y="0"/>
                  </a:lnTo>
                  <a:lnTo>
                    <a:pt x="98" y="4"/>
                  </a:lnTo>
                  <a:lnTo>
                    <a:pt x="103" y="7"/>
                  </a:lnTo>
                  <a:lnTo>
                    <a:pt x="111" y="7"/>
                  </a:lnTo>
                  <a:lnTo>
                    <a:pt x="118" y="8"/>
                  </a:lnTo>
                  <a:lnTo>
                    <a:pt x="124" y="10"/>
                  </a:lnTo>
                  <a:lnTo>
                    <a:pt x="128" y="13"/>
                  </a:lnTo>
                  <a:lnTo>
                    <a:pt x="131" y="18"/>
                  </a:lnTo>
                  <a:lnTo>
                    <a:pt x="131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112" name="Picture 40" descr="J:\Pictures\Library\Space\earth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743200"/>
            <a:ext cx="3733800" cy="3733800"/>
          </a:xfrm>
          <a:prstGeom prst="rect">
            <a:avLst/>
          </a:prstGeom>
          <a:noFill/>
        </p:spPr>
      </p:pic>
      <p:sp>
        <p:nvSpPr>
          <p:cNvPr id="44" name="Title 3"/>
          <p:cNvSpPr txBox="1">
            <a:spLocks/>
          </p:cNvSpPr>
          <p:nvPr/>
        </p:nvSpPr>
        <p:spPr>
          <a:xfrm>
            <a:off x="457200" y="152400"/>
            <a:ext cx="8229600" cy="1524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Yin and Yang is...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05400" y="2209800"/>
            <a:ext cx="3429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…but how they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really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43000" y="1143000"/>
            <a:ext cx="408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 how you think things are…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hiya\Downloads\glo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057400"/>
            <a:ext cx="985838" cy="985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understand Yin and Yang you must: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able to distinguish yourself (your mind) from reality.  You must (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)learn who you are.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mind is full of concepts, judgments and memories that are human creations or culturally based.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Reality is without judgment.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see reality you must see without judgment, bias and preference.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understand Yin and Yang you must: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Understand who you are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Study how your mind works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Practice seeing, listening and experiencing reality as it really is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 to distinguish what are your thoughts from what is real.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Yin and Yang basics: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phenomena are moving and changing according to Yin and Yang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opposing phenomena are relative complementary opposites of one whole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Everything turns into its opposite eventually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Yin attracts Yang, Yang Attracts Yin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Yin repels yin, yang repels yang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the extremes Yin changes in Yang and Yang changes into Yin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Nothing is exclusively Yin and nothing is exclusively Yang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Nothing is neutral, everything has yin or yang in excess in varying degrees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Nothing is identical.  A thing is more yin or more yang relative to another thing.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phenomena are yang at the core and yin at the periphery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phenomena appear and disappear in shape of a spiral with fractal dimensions.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we think of Yin and Yang</a:t>
            </a:r>
            <a:b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normally we think of this: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hiya\Downloads\yinYa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05000"/>
            <a:ext cx="3429000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1100" y="5638800"/>
            <a:ext cx="4647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 this is misleading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reality we should think of this…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2" name="Picture 4" descr="andromeda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0825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 this…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2" name="Picture 4" descr="spiral_space_photo_iceland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914400"/>
            <a:ext cx="9140825" cy="79232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 this…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4" name="Picture 4" descr="wav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0825" cy="6724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461</Words>
  <Application>Microsoft Office PowerPoint</Application>
  <PresentationFormat>On-screen Show (4:3)</PresentationFormat>
  <Paragraphs>76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Understanding Yin and Yang</vt:lpstr>
      <vt:lpstr>Yin and yang is the study of: CHANGE</vt:lpstr>
      <vt:lpstr>When we think of Yin and Yang normally we think of this:</vt:lpstr>
      <vt:lpstr>In reality we should think of this…</vt:lpstr>
      <vt:lpstr>Slide 5</vt:lpstr>
      <vt:lpstr>and this…</vt:lpstr>
      <vt:lpstr>Slide 7</vt:lpstr>
      <vt:lpstr>and this…</vt:lpstr>
      <vt:lpstr>Slide 9</vt:lpstr>
      <vt:lpstr>and this…</vt:lpstr>
      <vt:lpstr>Slide 11</vt:lpstr>
      <vt:lpstr>and this…</vt:lpstr>
      <vt:lpstr>Slide 13</vt:lpstr>
      <vt:lpstr>and this…</vt:lpstr>
      <vt:lpstr>Slide 15</vt:lpstr>
      <vt:lpstr>Yin and Yang are</vt:lpstr>
      <vt:lpstr>Yin and Yang are NOT:</vt:lpstr>
      <vt:lpstr>NOT Yin and Yang:</vt:lpstr>
      <vt:lpstr>NOT Yin and Yang:</vt:lpstr>
      <vt:lpstr>NOT Yin and Yang:</vt:lpstr>
      <vt:lpstr>IS Yin and Yang:</vt:lpstr>
      <vt:lpstr>Slide 22</vt:lpstr>
      <vt:lpstr>To understand Yin and Yang you must:</vt:lpstr>
      <vt:lpstr>To understand Yin and Yang you must:</vt:lpstr>
      <vt:lpstr>Yin and Yang basics: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Yin and Yang</dc:title>
  <dc:creator>Phiya</dc:creator>
  <cp:lastModifiedBy>Phiya</cp:lastModifiedBy>
  <cp:revision>19</cp:revision>
  <dcterms:created xsi:type="dcterms:W3CDTF">2012-11-18T18:46:36Z</dcterms:created>
  <dcterms:modified xsi:type="dcterms:W3CDTF">2012-11-18T23:58:49Z</dcterms:modified>
</cp:coreProperties>
</file>